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686" r:id="rId6"/>
    <p:sldMasterId id="2147483748" r:id="rId7"/>
    <p:sldMasterId id="2147483760" r:id="rId8"/>
  </p:sldMasterIdLst>
  <p:notesMasterIdLst>
    <p:notesMasterId r:id="rId28"/>
  </p:notesMasterIdLst>
  <p:sldIdLst>
    <p:sldId id="286" r:id="rId9"/>
    <p:sldId id="384" r:id="rId10"/>
    <p:sldId id="11439" r:id="rId11"/>
    <p:sldId id="11440" r:id="rId12"/>
    <p:sldId id="11411" r:id="rId13"/>
    <p:sldId id="11442" r:id="rId14"/>
    <p:sldId id="11460" r:id="rId15"/>
    <p:sldId id="7675" r:id="rId16"/>
    <p:sldId id="7695" r:id="rId17"/>
    <p:sldId id="7661" r:id="rId18"/>
    <p:sldId id="11444" r:id="rId19"/>
    <p:sldId id="7653" r:id="rId20"/>
    <p:sldId id="262" r:id="rId21"/>
    <p:sldId id="7641" r:id="rId22"/>
    <p:sldId id="11419" r:id="rId23"/>
    <p:sldId id="11459" r:id="rId24"/>
    <p:sldId id="7718" r:id="rId25"/>
    <p:sldId id="256" r:id="rId26"/>
    <p:sldId id="76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0E5D8D-C599-447D-A9B9-8E3DB08D40B4}">
          <p14:sldIdLst>
            <p14:sldId id="286"/>
            <p14:sldId id="384"/>
          </p14:sldIdLst>
        </p14:section>
        <p14:section name="Part 1: Background" id="{81C1708C-D3F4-4FDC-89B9-3A5BD3B5117B}">
          <p14:sldIdLst>
            <p14:sldId id="11439"/>
            <p14:sldId id="11440"/>
          </p14:sldIdLst>
        </p14:section>
        <p14:section name="Part 2: Our Communities" id="{B5608E4D-A91C-4FE4-83CE-622D37096ACC}">
          <p14:sldIdLst>
            <p14:sldId id="11411"/>
            <p14:sldId id="11442"/>
          </p14:sldIdLst>
        </p14:section>
        <p14:section name="Part 3: ARTS Implementation" id="{89B306D5-0F04-4756-BC19-B73223BE9814}">
          <p14:sldIdLst>
            <p14:sldId id="11460"/>
            <p14:sldId id="7675"/>
            <p14:sldId id="7695"/>
            <p14:sldId id="7661"/>
            <p14:sldId id="11444"/>
            <p14:sldId id="7653"/>
            <p14:sldId id="262"/>
            <p14:sldId id="7641"/>
            <p14:sldId id="11419"/>
          </p14:sldIdLst>
        </p14:section>
        <p14:section name="Part 4: Lessons Learned" id="{B62896CC-778B-4FC2-BB6D-34CD46669BA9}">
          <p14:sldIdLst>
            <p14:sldId id="11459"/>
            <p14:sldId id="7718"/>
            <p14:sldId id="256"/>
            <p14:sldId id="766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DB2024-88D1-3F7F-A3C9-328D15606058}" name="Brandon Ida" initials="BI" userId="S::Brandon.X.Ida@kp.org::9356688b-a6aa-4a62-aa38-224b2952d3b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M Law" initials="JML" lastIdx="2" clrIdx="0">
    <p:extLst>
      <p:ext uri="{19B8F6BF-5375-455C-9EA6-DF929625EA0E}">
        <p15:presenceInfo xmlns:p15="http://schemas.microsoft.com/office/powerpoint/2012/main" userId="S::Julie.M.Law@kp.org::96f384f7-cb50-4034-a2c2-a1753baaac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BC7CC-2D71-4FE0-8973-F6310F471015}" v="7" dt="2022-09-08T05:47:20.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73625" autoAdjust="0"/>
  </p:normalViewPr>
  <p:slideViewPr>
    <p:cSldViewPr snapToGrid="0">
      <p:cViewPr varScale="1">
        <p:scale>
          <a:sx n="84" d="100"/>
          <a:sy n="84" d="100"/>
        </p:scale>
        <p:origin x="15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23635976434494"/>
          <c:y val="0.22977646969294316"/>
          <c:w val="0.57248339128789105"/>
          <c:h val="0.52567293567253326"/>
        </c:manualLayout>
      </c:layout>
      <c:barChart>
        <c:barDir val="bar"/>
        <c:grouping val="cluster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 ACES</c:v>
                </c:pt>
                <c:pt idx="1">
                  <c:v>1 ACE</c:v>
                </c:pt>
                <c:pt idx="2">
                  <c:v>2 ACES</c:v>
                </c:pt>
                <c:pt idx="3">
                  <c:v>3 ACES</c:v>
                </c:pt>
                <c:pt idx="4">
                  <c:v>4 ACES</c:v>
                </c:pt>
              </c:strCache>
            </c:strRef>
          </c:cat>
          <c:val>
            <c:numRef>
              <c:f>Sheet1!$B$2:$B$6</c:f>
              <c:numCache>
                <c:formatCode>0%</c:formatCode>
                <c:ptCount val="5"/>
                <c:pt idx="0">
                  <c:v>0.36</c:v>
                </c:pt>
                <c:pt idx="1">
                  <c:v>0.26</c:v>
                </c:pt>
                <c:pt idx="2">
                  <c:v>0.16</c:v>
                </c:pt>
                <c:pt idx="3" formatCode="0.00%">
                  <c:v>9.5000000000000001E-2</c:v>
                </c:pt>
                <c:pt idx="4" formatCode="0.00%">
                  <c:v>0.125</c:v>
                </c:pt>
              </c:numCache>
            </c:numRef>
          </c:val>
          <c:extLst>
            <c:ext xmlns:c16="http://schemas.microsoft.com/office/drawing/2014/chart" uri="{C3380CC4-5D6E-409C-BE32-E72D297353CC}">
              <c16:uniqueId val="{00000000-1D24-4322-A6F1-DD1379ECF97C}"/>
            </c:ext>
          </c:extLst>
        </c:ser>
        <c:dLbls>
          <c:showLegendKey val="0"/>
          <c:showVal val="0"/>
          <c:showCatName val="0"/>
          <c:showSerName val="0"/>
          <c:showPercent val="0"/>
          <c:showBubbleSize val="0"/>
        </c:dLbls>
        <c:gapWidth val="150"/>
        <c:axId val="806371824"/>
        <c:axId val="806388880"/>
      </c:barChart>
      <c:catAx>
        <c:axId val="80637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806388880"/>
        <c:crosses val="autoZero"/>
        <c:auto val="1"/>
        <c:lblAlgn val="ctr"/>
        <c:lblOffset val="100"/>
        <c:noMultiLvlLbl val="0"/>
      </c:catAx>
      <c:valAx>
        <c:axId val="80638888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06371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20905-3954-474B-A606-562BCA026DC1}"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DC13AB6D-DEA2-4CBB-AC69-1EF1A6AD1512}">
      <dgm:prSet custT="1"/>
      <dgm:spPr>
        <a:solidFill>
          <a:schemeClr val="accent1"/>
        </a:solidFill>
      </dgm:spPr>
      <dgm:t>
        <a:bodyPr/>
        <a:lstStyle/>
        <a:p>
          <a:pPr algn="ctr">
            <a:defRPr cap="all"/>
          </a:pPr>
          <a:r>
            <a:rPr lang="en-US" sz="1800" b="1" dirty="0"/>
            <a:t>background</a:t>
          </a:r>
        </a:p>
      </dgm:t>
    </dgm:pt>
    <dgm:pt modelId="{2C752582-D9FF-4E04-A92F-827DB4BB5C48}" type="parTrans" cxnId="{4B888393-351D-4489-90C9-5A68061AB236}">
      <dgm:prSet/>
      <dgm:spPr/>
      <dgm:t>
        <a:bodyPr/>
        <a:lstStyle/>
        <a:p>
          <a:endParaRPr lang="en-US"/>
        </a:p>
      </dgm:t>
    </dgm:pt>
    <dgm:pt modelId="{9C64CC83-643C-4E12-8F97-BC19DC031190}" type="sibTrans" cxnId="{4B888393-351D-4489-90C9-5A68061AB236}">
      <dgm:prSet phldrT="01" phldr="0"/>
      <dgm:spPr/>
      <dgm:t>
        <a:bodyPr/>
        <a:lstStyle/>
        <a:p>
          <a:r>
            <a:rPr lang="en-US"/>
            <a:t>01</a:t>
          </a:r>
          <a:endParaRPr lang="en-US" dirty="0"/>
        </a:p>
      </dgm:t>
    </dgm:pt>
    <dgm:pt modelId="{53742231-981F-480A-940F-203EC2F7423F}">
      <dgm:prSet custT="1"/>
      <dgm:spPr>
        <a:solidFill>
          <a:schemeClr val="accent4"/>
        </a:solidFill>
      </dgm:spPr>
      <dgm:t>
        <a:bodyPr/>
        <a:lstStyle/>
        <a:p>
          <a:pPr algn="ctr">
            <a:defRPr cap="all"/>
          </a:pPr>
          <a:r>
            <a:rPr lang="en-US" sz="1600" b="1" dirty="0"/>
            <a:t>Our local communities</a:t>
          </a:r>
        </a:p>
      </dgm:t>
    </dgm:pt>
    <dgm:pt modelId="{2FC75195-FBA1-43DE-85DD-40B4B3A2F1F3}" type="parTrans" cxnId="{F226B1C2-5D99-403A-8240-EAD6BD4D8534}">
      <dgm:prSet/>
      <dgm:spPr/>
      <dgm:t>
        <a:bodyPr/>
        <a:lstStyle/>
        <a:p>
          <a:endParaRPr lang="en-US"/>
        </a:p>
      </dgm:t>
    </dgm:pt>
    <dgm:pt modelId="{EF449C32-A7AE-4099-9E9B-9E2F736A89CE}" type="sibTrans" cxnId="{F226B1C2-5D99-403A-8240-EAD6BD4D8534}">
      <dgm:prSet phldrT="02" phldr="0"/>
      <dgm:spPr/>
      <dgm:t>
        <a:bodyPr/>
        <a:lstStyle/>
        <a:p>
          <a:r>
            <a:rPr lang="en-US"/>
            <a:t>02</a:t>
          </a:r>
        </a:p>
      </dgm:t>
    </dgm:pt>
    <dgm:pt modelId="{9EF41CC5-EF3B-4A6D-8229-3F1333EADFB3}">
      <dgm:prSet custT="1"/>
      <dgm:spPr>
        <a:solidFill>
          <a:schemeClr val="accent2"/>
        </a:solidFill>
      </dgm:spPr>
      <dgm:t>
        <a:bodyPr/>
        <a:lstStyle/>
        <a:p>
          <a:pPr algn="ctr">
            <a:defRPr cap="all"/>
          </a:pPr>
          <a:r>
            <a:rPr lang="en-US" sz="1600" b="1" dirty="0">
              <a:solidFill>
                <a:schemeClr val="tx1"/>
              </a:solidFill>
            </a:rPr>
            <a:t>Arts for pediatrics</a:t>
          </a:r>
        </a:p>
        <a:p>
          <a:pPr algn="ctr">
            <a:defRPr cap="all"/>
          </a:pPr>
          <a:endParaRPr lang="en-US" sz="1600" b="1" dirty="0">
            <a:solidFill>
              <a:schemeClr val="tx1"/>
            </a:solidFill>
          </a:endParaRPr>
        </a:p>
      </dgm:t>
    </dgm:pt>
    <dgm:pt modelId="{DAEF1C7D-B0C5-46FA-BED3-8A54E918D3E0}" type="parTrans" cxnId="{E476EEBC-7C9F-4E07-BD58-1044B9769B64}">
      <dgm:prSet/>
      <dgm:spPr/>
      <dgm:t>
        <a:bodyPr/>
        <a:lstStyle/>
        <a:p>
          <a:endParaRPr lang="en-US"/>
        </a:p>
      </dgm:t>
    </dgm:pt>
    <dgm:pt modelId="{98E6DD7C-B953-4119-9F64-9914E467ECBF}" type="sibTrans" cxnId="{E476EEBC-7C9F-4E07-BD58-1044B9769B64}">
      <dgm:prSet phldrT="03" phldr="0"/>
      <dgm:spPr/>
      <dgm:t>
        <a:bodyPr/>
        <a:lstStyle/>
        <a:p>
          <a:r>
            <a:rPr lang="en-US"/>
            <a:t>03</a:t>
          </a:r>
          <a:endParaRPr lang="en-US" dirty="0"/>
        </a:p>
      </dgm:t>
    </dgm:pt>
    <dgm:pt modelId="{BDBF031B-537D-4A5C-9850-8E0086348855}">
      <dgm:prSet custT="1"/>
      <dgm:spPr>
        <a:solidFill>
          <a:schemeClr val="bg2"/>
        </a:solidFill>
      </dgm:spPr>
      <dgm:t>
        <a:bodyPr/>
        <a:lstStyle/>
        <a:p>
          <a:pPr algn="ctr"/>
          <a:r>
            <a:rPr lang="en-US" sz="1600" b="1" dirty="0">
              <a:solidFill>
                <a:schemeClr val="tx1"/>
              </a:solidFill>
            </a:rPr>
            <a:t>LESSONS LEARNED </a:t>
          </a:r>
        </a:p>
        <a:p>
          <a:pPr algn="ctr"/>
          <a:r>
            <a:rPr lang="en-US" sz="1600" b="1" dirty="0">
              <a:solidFill>
                <a:schemeClr val="tx1"/>
              </a:solidFill>
            </a:rPr>
            <a:t>&amp;</a:t>
          </a:r>
        </a:p>
        <a:p>
          <a:pPr algn="ctr"/>
          <a:r>
            <a:rPr lang="en-US" sz="1600" b="1" dirty="0">
              <a:solidFill>
                <a:schemeClr val="tx1"/>
              </a:solidFill>
            </a:rPr>
            <a:t> FUTURE STEPS</a:t>
          </a:r>
        </a:p>
      </dgm:t>
    </dgm:pt>
    <dgm:pt modelId="{BC8DC2CD-30C7-4753-905B-0D45691211D2}" type="parTrans" cxnId="{2C4E1E80-2B65-4AB1-BC33-F1BDA915952C}">
      <dgm:prSet/>
      <dgm:spPr/>
      <dgm:t>
        <a:bodyPr/>
        <a:lstStyle/>
        <a:p>
          <a:endParaRPr lang="en-US"/>
        </a:p>
      </dgm:t>
    </dgm:pt>
    <dgm:pt modelId="{D1C27613-9ACE-4C5C-BE87-BA5DA831C08E}" type="sibTrans" cxnId="{2C4E1E80-2B65-4AB1-BC33-F1BDA915952C}">
      <dgm:prSet phldrT="04" phldr="0"/>
      <dgm:spPr/>
      <dgm:t>
        <a:bodyPr/>
        <a:lstStyle/>
        <a:p>
          <a:r>
            <a:rPr lang="en-US"/>
            <a:t>04</a:t>
          </a:r>
          <a:endParaRPr lang="en-US" dirty="0"/>
        </a:p>
      </dgm:t>
    </dgm:pt>
    <dgm:pt modelId="{579698BD-D232-4926-8D7B-29A69B90858B}" type="pres">
      <dgm:prSet presAssocID="{8AA20905-3954-474B-A606-562BCA026DC1}" presName="Name0" presStyleCnt="0">
        <dgm:presLayoutVars>
          <dgm:animLvl val="lvl"/>
          <dgm:resizeHandles val="exact"/>
        </dgm:presLayoutVars>
      </dgm:prSet>
      <dgm:spPr/>
    </dgm:pt>
    <dgm:pt modelId="{3DD5B223-886E-4FC7-BDA1-ECA869A474EC}" type="pres">
      <dgm:prSet presAssocID="{DC13AB6D-DEA2-4CBB-AC69-1EF1A6AD1512}" presName="compositeNode" presStyleCnt="0">
        <dgm:presLayoutVars>
          <dgm:bulletEnabled val="1"/>
        </dgm:presLayoutVars>
      </dgm:prSet>
      <dgm:spPr/>
    </dgm:pt>
    <dgm:pt modelId="{DA3A6BD4-857F-4C66-97FA-B1E1C180A950}" type="pres">
      <dgm:prSet presAssocID="{DC13AB6D-DEA2-4CBB-AC69-1EF1A6AD1512}" presName="bgRect" presStyleLbl="alignNode1" presStyleIdx="0" presStyleCnt="4"/>
      <dgm:spPr/>
    </dgm:pt>
    <dgm:pt modelId="{BBA91679-4684-4A04-8AEB-03038C78A75C}" type="pres">
      <dgm:prSet presAssocID="{9C64CC83-643C-4E12-8F97-BC19DC031190}" presName="sibTransNodeRect" presStyleLbl="alignNode1" presStyleIdx="0" presStyleCnt="4">
        <dgm:presLayoutVars>
          <dgm:chMax val="0"/>
          <dgm:bulletEnabled val="1"/>
        </dgm:presLayoutVars>
      </dgm:prSet>
      <dgm:spPr/>
    </dgm:pt>
    <dgm:pt modelId="{5F398AEE-BC0F-4F30-99FA-92D67A176C2D}" type="pres">
      <dgm:prSet presAssocID="{DC13AB6D-DEA2-4CBB-AC69-1EF1A6AD1512}" presName="nodeRect" presStyleLbl="alignNode1" presStyleIdx="0" presStyleCnt="4">
        <dgm:presLayoutVars>
          <dgm:bulletEnabled val="1"/>
        </dgm:presLayoutVars>
      </dgm:prSet>
      <dgm:spPr/>
    </dgm:pt>
    <dgm:pt modelId="{3C27A223-AC17-40BD-B7C5-0447661C2934}" type="pres">
      <dgm:prSet presAssocID="{9C64CC83-643C-4E12-8F97-BC19DC031190}" presName="sibTrans" presStyleCnt="0"/>
      <dgm:spPr/>
    </dgm:pt>
    <dgm:pt modelId="{0864151C-845B-4A50-9755-7EE613694D81}" type="pres">
      <dgm:prSet presAssocID="{53742231-981F-480A-940F-203EC2F7423F}" presName="compositeNode" presStyleCnt="0">
        <dgm:presLayoutVars>
          <dgm:bulletEnabled val="1"/>
        </dgm:presLayoutVars>
      </dgm:prSet>
      <dgm:spPr/>
    </dgm:pt>
    <dgm:pt modelId="{00AE7F27-0E5D-4AFB-ACD6-B5A19E79EA42}" type="pres">
      <dgm:prSet presAssocID="{53742231-981F-480A-940F-203EC2F7423F}" presName="bgRect" presStyleLbl="alignNode1" presStyleIdx="1" presStyleCnt="4"/>
      <dgm:spPr/>
    </dgm:pt>
    <dgm:pt modelId="{975C752B-C37A-4BA6-A3AE-2202A141404A}" type="pres">
      <dgm:prSet presAssocID="{EF449C32-A7AE-4099-9E9B-9E2F736A89CE}" presName="sibTransNodeRect" presStyleLbl="alignNode1" presStyleIdx="1" presStyleCnt="4">
        <dgm:presLayoutVars>
          <dgm:chMax val="0"/>
          <dgm:bulletEnabled val="1"/>
        </dgm:presLayoutVars>
      </dgm:prSet>
      <dgm:spPr/>
    </dgm:pt>
    <dgm:pt modelId="{C5BDCA19-B754-421E-A6CC-628F80FC74CB}" type="pres">
      <dgm:prSet presAssocID="{53742231-981F-480A-940F-203EC2F7423F}" presName="nodeRect" presStyleLbl="alignNode1" presStyleIdx="1" presStyleCnt="4">
        <dgm:presLayoutVars>
          <dgm:bulletEnabled val="1"/>
        </dgm:presLayoutVars>
      </dgm:prSet>
      <dgm:spPr/>
    </dgm:pt>
    <dgm:pt modelId="{3E36C1DA-E751-469B-91D5-B7ADF3790DAB}" type="pres">
      <dgm:prSet presAssocID="{EF449C32-A7AE-4099-9E9B-9E2F736A89CE}" presName="sibTrans" presStyleCnt="0"/>
      <dgm:spPr/>
    </dgm:pt>
    <dgm:pt modelId="{19974A3A-09A4-40DE-BB0F-D9AED1ACB06E}" type="pres">
      <dgm:prSet presAssocID="{9EF41CC5-EF3B-4A6D-8229-3F1333EADFB3}" presName="compositeNode" presStyleCnt="0">
        <dgm:presLayoutVars>
          <dgm:bulletEnabled val="1"/>
        </dgm:presLayoutVars>
      </dgm:prSet>
      <dgm:spPr/>
    </dgm:pt>
    <dgm:pt modelId="{CAD62F17-E99D-4FEF-B376-961CA4CB20EB}" type="pres">
      <dgm:prSet presAssocID="{9EF41CC5-EF3B-4A6D-8229-3F1333EADFB3}" presName="bgRect" presStyleLbl="alignNode1" presStyleIdx="2" presStyleCnt="4"/>
      <dgm:spPr/>
    </dgm:pt>
    <dgm:pt modelId="{E20811D6-E5D4-4C9E-AABF-9E0E1902CA2C}" type="pres">
      <dgm:prSet presAssocID="{98E6DD7C-B953-4119-9F64-9914E467ECBF}" presName="sibTransNodeRect" presStyleLbl="alignNode1" presStyleIdx="2" presStyleCnt="4">
        <dgm:presLayoutVars>
          <dgm:chMax val="0"/>
          <dgm:bulletEnabled val="1"/>
        </dgm:presLayoutVars>
      </dgm:prSet>
      <dgm:spPr/>
    </dgm:pt>
    <dgm:pt modelId="{67D48337-9200-42EF-A956-8FC92E9B78D2}" type="pres">
      <dgm:prSet presAssocID="{9EF41CC5-EF3B-4A6D-8229-3F1333EADFB3}" presName="nodeRect" presStyleLbl="alignNode1" presStyleIdx="2" presStyleCnt="4">
        <dgm:presLayoutVars>
          <dgm:bulletEnabled val="1"/>
        </dgm:presLayoutVars>
      </dgm:prSet>
      <dgm:spPr/>
    </dgm:pt>
    <dgm:pt modelId="{048524B9-20B0-4669-8EAE-1EAE763B5B50}" type="pres">
      <dgm:prSet presAssocID="{98E6DD7C-B953-4119-9F64-9914E467ECBF}" presName="sibTrans" presStyleCnt="0"/>
      <dgm:spPr/>
    </dgm:pt>
    <dgm:pt modelId="{D2AA7167-0A9C-4B91-B1DE-7C3A7E738D0B}" type="pres">
      <dgm:prSet presAssocID="{BDBF031B-537D-4A5C-9850-8E0086348855}" presName="compositeNode" presStyleCnt="0">
        <dgm:presLayoutVars>
          <dgm:bulletEnabled val="1"/>
        </dgm:presLayoutVars>
      </dgm:prSet>
      <dgm:spPr/>
    </dgm:pt>
    <dgm:pt modelId="{E3C7C741-3358-4E2F-93AE-963F253625B9}" type="pres">
      <dgm:prSet presAssocID="{BDBF031B-537D-4A5C-9850-8E0086348855}" presName="bgRect" presStyleLbl="alignNode1" presStyleIdx="3" presStyleCnt="4"/>
      <dgm:spPr/>
    </dgm:pt>
    <dgm:pt modelId="{B44FC08A-8D88-4593-878B-80B6424F29BE}" type="pres">
      <dgm:prSet presAssocID="{D1C27613-9ACE-4C5C-BE87-BA5DA831C08E}" presName="sibTransNodeRect" presStyleLbl="alignNode1" presStyleIdx="3" presStyleCnt="4">
        <dgm:presLayoutVars>
          <dgm:chMax val="0"/>
          <dgm:bulletEnabled val="1"/>
        </dgm:presLayoutVars>
      </dgm:prSet>
      <dgm:spPr/>
    </dgm:pt>
    <dgm:pt modelId="{57CF96F6-007E-4597-8B69-BA1AC03D37F4}" type="pres">
      <dgm:prSet presAssocID="{BDBF031B-537D-4A5C-9850-8E0086348855}" presName="nodeRect" presStyleLbl="alignNode1" presStyleIdx="3" presStyleCnt="4">
        <dgm:presLayoutVars>
          <dgm:bulletEnabled val="1"/>
        </dgm:presLayoutVars>
      </dgm:prSet>
      <dgm:spPr/>
    </dgm:pt>
  </dgm:ptLst>
  <dgm:cxnLst>
    <dgm:cxn modelId="{43B61840-F115-4174-96B9-DA0C0E83489E}" type="presOf" srcId="{9EF41CC5-EF3B-4A6D-8229-3F1333EADFB3}" destId="{CAD62F17-E99D-4FEF-B376-961CA4CB20EB}" srcOrd="0" destOrd="0" presId="urn:microsoft.com/office/officeart/2016/7/layout/LinearBlockProcessNumbered"/>
    <dgm:cxn modelId="{0439566F-A180-439C-8FAE-14E400EF2DCF}" type="presOf" srcId="{8AA20905-3954-474B-A606-562BCA026DC1}" destId="{579698BD-D232-4926-8D7B-29A69B90858B}" srcOrd="0" destOrd="0" presId="urn:microsoft.com/office/officeart/2016/7/layout/LinearBlockProcessNumbered"/>
    <dgm:cxn modelId="{29280853-1A86-48A7-BA30-A3847B3BBF6D}" type="presOf" srcId="{98E6DD7C-B953-4119-9F64-9914E467ECBF}" destId="{E20811D6-E5D4-4C9E-AABF-9E0E1902CA2C}" srcOrd="0" destOrd="0" presId="urn:microsoft.com/office/officeart/2016/7/layout/LinearBlockProcessNumbered"/>
    <dgm:cxn modelId="{2C4E1E80-2B65-4AB1-BC33-F1BDA915952C}" srcId="{8AA20905-3954-474B-A606-562BCA026DC1}" destId="{BDBF031B-537D-4A5C-9850-8E0086348855}" srcOrd="3" destOrd="0" parTransId="{BC8DC2CD-30C7-4753-905B-0D45691211D2}" sibTransId="{D1C27613-9ACE-4C5C-BE87-BA5DA831C08E}"/>
    <dgm:cxn modelId="{F6B1598F-1951-460F-BB68-54B32A798437}" type="presOf" srcId="{DC13AB6D-DEA2-4CBB-AC69-1EF1A6AD1512}" destId="{5F398AEE-BC0F-4F30-99FA-92D67A176C2D}" srcOrd="1" destOrd="0" presId="urn:microsoft.com/office/officeart/2016/7/layout/LinearBlockProcessNumbered"/>
    <dgm:cxn modelId="{4B888393-351D-4489-90C9-5A68061AB236}" srcId="{8AA20905-3954-474B-A606-562BCA026DC1}" destId="{DC13AB6D-DEA2-4CBB-AC69-1EF1A6AD1512}" srcOrd="0" destOrd="0" parTransId="{2C752582-D9FF-4E04-A92F-827DB4BB5C48}" sibTransId="{9C64CC83-643C-4E12-8F97-BC19DC031190}"/>
    <dgm:cxn modelId="{C820AA93-C3A9-490B-A271-704ADB2EEFBF}" type="presOf" srcId="{BDBF031B-537D-4A5C-9850-8E0086348855}" destId="{57CF96F6-007E-4597-8B69-BA1AC03D37F4}" srcOrd="1" destOrd="0" presId="urn:microsoft.com/office/officeart/2016/7/layout/LinearBlockProcessNumbered"/>
    <dgm:cxn modelId="{BA068B95-2DA2-453B-8162-90B6AB26C20F}" type="presOf" srcId="{DC13AB6D-DEA2-4CBB-AC69-1EF1A6AD1512}" destId="{DA3A6BD4-857F-4C66-97FA-B1E1C180A950}" srcOrd="0" destOrd="0" presId="urn:microsoft.com/office/officeart/2016/7/layout/LinearBlockProcessNumbered"/>
    <dgm:cxn modelId="{07D44DA2-D4CF-4582-A029-20843D5E0F23}" type="presOf" srcId="{53742231-981F-480A-940F-203EC2F7423F}" destId="{C5BDCA19-B754-421E-A6CC-628F80FC74CB}" srcOrd="1" destOrd="0" presId="urn:microsoft.com/office/officeart/2016/7/layout/LinearBlockProcessNumbered"/>
    <dgm:cxn modelId="{2BD50DAF-4C54-4A6F-943F-74AF802B0ED3}" type="presOf" srcId="{BDBF031B-537D-4A5C-9850-8E0086348855}" destId="{E3C7C741-3358-4E2F-93AE-963F253625B9}" srcOrd="0" destOrd="0" presId="urn:microsoft.com/office/officeart/2016/7/layout/LinearBlockProcessNumbered"/>
    <dgm:cxn modelId="{E476EEBC-7C9F-4E07-BD58-1044B9769B64}" srcId="{8AA20905-3954-474B-A606-562BCA026DC1}" destId="{9EF41CC5-EF3B-4A6D-8229-3F1333EADFB3}" srcOrd="2" destOrd="0" parTransId="{DAEF1C7D-B0C5-46FA-BED3-8A54E918D3E0}" sibTransId="{98E6DD7C-B953-4119-9F64-9914E467ECBF}"/>
    <dgm:cxn modelId="{FDD130C2-CD74-4EFB-A226-A939177EE674}" type="presOf" srcId="{53742231-981F-480A-940F-203EC2F7423F}" destId="{00AE7F27-0E5D-4AFB-ACD6-B5A19E79EA42}" srcOrd="0" destOrd="0" presId="urn:microsoft.com/office/officeart/2016/7/layout/LinearBlockProcessNumbered"/>
    <dgm:cxn modelId="{F226B1C2-5D99-403A-8240-EAD6BD4D8534}" srcId="{8AA20905-3954-474B-A606-562BCA026DC1}" destId="{53742231-981F-480A-940F-203EC2F7423F}" srcOrd="1" destOrd="0" parTransId="{2FC75195-FBA1-43DE-85DD-40B4B3A2F1F3}" sibTransId="{EF449C32-A7AE-4099-9E9B-9E2F736A89CE}"/>
    <dgm:cxn modelId="{714928C7-F07E-48C4-BE9E-4842896AB09C}" type="presOf" srcId="{9C64CC83-643C-4E12-8F97-BC19DC031190}" destId="{BBA91679-4684-4A04-8AEB-03038C78A75C}" srcOrd="0" destOrd="0" presId="urn:microsoft.com/office/officeart/2016/7/layout/LinearBlockProcessNumbered"/>
    <dgm:cxn modelId="{61E8C4C7-6EB3-4584-A3A8-A0160608EB96}" type="presOf" srcId="{D1C27613-9ACE-4C5C-BE87-BA5DA831C08E}" destId="{B44FC08A-8D88-4593-878B-80B6424F29BE}" srcOrd="0" destOrd="0" presId="urn:microsoft.com/office/officeart/2016/7/layout/LinearBlockProcessNumbered"/>
    <dgm:cxn modelId="{7D7B6CF4-1A1D-4E61-B5FE-C95185EF2648}" type="presOf" srcId="{9EF41CC5-EF3B-4A6D-8229-3F1333EADFB3}" destId="{67D48337-9200-42EF-A956-8FC92E9B78D2}" srcOrd="1" destOrd="0" presId="urn:microsoft.com/office/officeart/2016/7/layout/LinearBlockProcessNumbered"/>
    <dgm:cxn modelId="{B9FDDAF6-ABE3-43D5-A54F-4A0002D3FD47}" type="presOf" srcId="{EF449C32-A7AE-4099-9E9B-9E2F736A89CE}" destId="{975C752B-C37A-4BA6-A3AE-2202A141404A}" srcOrd="0" destOrd="0" presId="urn:microsoft.com/office/officeart/2016/7/layout/LinearBlockProcessNumbered"/>
    <dgm:cxn modelId="{6A5BED3A-71F8-4A71-9E51-1F50D58497B5}" type="presParOf" srcId="{579698BD-D232-4926-8D7B-29A69B90858B}" destId="{3DD5B223-886E-4FC7-BDA1-ECA869A474EC}" srcOrd="0" destOrd="0" presId="urn:microsoft.com/office/officeart/2016/7/layout/LinearBlockProcessNumbered"/>
    <dgm:cxn modelId="{50ED9B3F-B939-4662-8866-7D833C2E0794}" type="presParOf" srcId="{3DD5B223-886E-4FC7-BDA1-ECA869A474EC}" destId="{DA3A6BD4-857F-4C66-97FA-B1E1C180A950}" srcOrd="0" destOrd="0" presId="urn:microsoft.com/office/officeart/2016/7/layout/LinearBlockProcessNumbered"/>
    <dgm:cxn modelId="{0D013F25-1B82-4F7B-AEF4-E93C2E95B0C3}" type="presParOf" srcId="{3DD5B223-886E-4FC7-BDA1-ECA869A474EC}" destId="{BBA91679-4684-4A04-8AEB-03038C78A75C}" srcOrd="1" destOrd="0" presId="urn:microsoft.com/office/officeart/2016/7/layout/LinearBlockProcessNumbered"/>
    <dgm:cxn modelId="{1E713196-E09A-42B0-BC2D-5294D0D9C36F}" type="presParOf" srcId="{3DD5B223-886E-4FC7-BDA1-ECA869A474EC}" destId="{5F398AEE-BC0F-4F30-99FA-92D67A176C2D}" srcOrd="2" destOrd="0" presId="urn:microsoft.com/office/officeart/2016/7/layout/LinearBlockProcessNumbered"/>
    <dgm:cxn modelId="{F8935481-B234-48A2-8E9B-6F423817537E}" type="presParOf" srcId="{579698BD-D232-4926-8D7B-29A69B90858B}" destId="{3C27A223-AC17-40BD-B7C5-0447661C2934}" srcOrd="1" destOrd="0" presId="urn:microsoft.com/office/officeart/2016/7/layout/LinearBlockProcessNumbered"/>
    <dgm:cxn modelId="{2A71550B-14EE-4B95-A40C-E132F64E84DB}" type="presParOf" srcId="{579698BD-D232-4926-8D7B-29A69B90858B}" destId="{0864151C-845B-4A50-9755-7EE613694D81}" srcOrd="2" destOrd="0" presId="urn:microsoft.com/office/officeart/2016/7/layout/LinearBlockProcessNumbered"/>
    <dgm:cxn modelId="{819F34FD-11F2-459D-B90D-FA1539737ADA}" type="presParOf" srcId="{0864151C-845B-4A50-9755-7EE613694D81}" destId="{00AE7F27-0E5D-4AFB-ACD6-B5A19E79EA42}" srcOrd="0" destOrd="0" presId="urn:microsoft.com/office/officeart/2016/7/layout/LinearBlockProcessNumbered"/>
    <dgm:cxn modelId="{FAA4A22E-63A9-40D7-AF37-15573F3C350A}" type="presParOf" srcId="{0864151C-845B-4A50-9755-7EE613694D81}" destId="{975C752B-C37A-4BA6-A3AE-2202A141404A}" srcOrd="1" destOrd="0" presId="urn:microsoft.com/office/officeart/2016/7/layout/LinearBlockProcessNumbered"/>
    <dgm:cxn modelId="{ABA4B620-C848-4944-B91E-2E492EED893C}" type="presParOf" srcId="{0864151C-845B-4A50-9755-7EE613694D81}" destId="{C5BDCA19-B754-421E-A6CC-628F80FC74CB}" srcOrd="2" destOrd="0" presId="urn:microsoft.com/office/officeart/2016/7/layout/LinearBlockProcessNumbered"/>
    <dgm:cxn modelId="{981D06A1-F8EB-4C14-9C2A-EA505D9C81FA}" type="presParOf" srcId="{579698BD-D232-4926-8D7B-29A69B90858B}" destId="{3E36C1DA-E751-469B-91D5-B7ADF3790DAB}" srcOrd="3" destOrd="0" presId="urn:microsoft.com/office/officeart/2016/7/layout/LinearBlockProcessNumbered"/>
    <dgm:cxn modelId="{D7BB022A-2504-497B-9672-D97F4CB95B15}" type="presParOf" srcId="{579698BD-D232-4926-8D7B-29A69B90858B}" destId="{19974A3A-09A4-40DE-BB0F-D9AED1ACB06E}" srcOrd="4" destOrd="0" presId="urn:microsoft.com/office/officeart/2016/7/layout/LinearBlockProcessNumbered"/>
    <dgm:cxn modelId="{A085F843-0169-43CB-B042-74EAB6E1674B}" type="presParOf" srcId="{19974A3A-09A4-40DE-BB0F-D9AED1ACB06E}" destId="{CAD62F17-E99D-4FEF-B376-961CA4CB20EB}" srcOrd="0" destOrd="0" presId="urn:microsoft.com/office/officeart/2016/7/layout/LinearBlockProcessNumbered"/>
    <dgm:cxn modelId="{A179DBCD-25F3-44B6-BAA7-26EBC7B29448}" type="presParOf" srcId="{19974A3A-09A4-40DE-BB0F-D9AED1ACB06E}" destId="{E20811D6-E5D4-4C9E-AABF-9E0E1902CA2C}" srcOrd="1" destOrd="0" presId="urn:microsoft.com/office/officeart/2016/7/layout/LinearBlockProcessNumbered"/>
    <dgm:cxn modelId="{7429BDE6-E17F-4E08-960D-D62B256C81F6}" type="presParOf" srcId="{19974A3A-09A4-40DE-BB0F-D9AED1ACB06E}" destId="{67D48337-9200-42EF-A956-8FC92E9B78D2}" srcOrd="2" destOrd="0" presId="urn:microsoft.com/office/officeart/2016/7/layout/LinearBlockProcessNumbered"/>
    <dgm:cxn modelId="{8B7B0826-9B30-43A7-89C4-E3D39527C953}" type="presParOf" srcId="{579698BD-D232-4926-8D7B-29A69B90858B}" destId="{048524B9-20B0-4669-8EAE-1EAE763B5B50}" srcOrd="5" destOrd="0" presId="urn:microsoft.com/office/officeart/2016/7/layout/LinearBlockProcessNumbered"/>
    <dgm:cxn modelId="{73E0D7F0-1182-4B87-9A55-B850B0C50356}" type="presParOf" srcId="{579698BD-D232-4926-8D7B-29A69B90858B}" destId="{D2AA7167-0A9C-4B91-B1DE-7C3A7E738D0B}" srcOrd="6" destOrd="0" presId="urn:microsoft.com/office/officeart/2016/7/layout/LinearBlockProcessNumbered"/>
    <dgm:cxn modelId="{489F5CA5-8FCA-4408-AF85-88388FDD4E41}" type="presParOf" srcId="{D2AA7167-0A9C-4B91-B1DE-7C3A7E738D0B}" destId="{E3C7C741-3358-4E2F-93AE-963F253625B9}" srcOrd="0" destOrd="0" presId="urn:microsoft.com/office/officeart/2016/7/layout/LinearBlockProcessNumbered"/>
    <dgm:cxn modelId="{1803C4AC-0B0E-49DC-B0B0-DCFC5CB514DD}" type="presParOf" srcId="{D2AA7167-0A9C-4B91-B1DE-7C3A7E738D0B}" destId="{B44FC08A-8D88-4593-878B-80B6424F29BE}" srcOrd="1" destOrd="0" presId="urn:microsoft.com/office/officeart/2016/7/layout/LinearBlockProcessNumbered"/>
    <dgm:cxn modelId="{11AA44A1-97C8-45DE-B92A-7D88F268EE55}" type="presParOf" srcId="{D2AA7167-0A9C-4B91-B1DE-7C3A7E738D0B}" destId="{57CF96F6-007E-4597-8B69-BA1AC03D37F4}"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F3CD9E-AA4D-4F4A-A0E4-4D4B1A96FCC2}"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C8D61DA8-2EC7-48B3-A22A-11428D4D852C}">
      <dgm:prSet/>
      <dgm:spPr/>
      <dgm:t>
        <a:bodyPr/>
        <a:lstStyle/>
        <a:p>
          <a:r>
            <a:rPr lang="en-US"/>
            <a:t>1933</a:t>
          </a:r>
        </a:p>
      </dgm:t>
    </dgm:pt>
    <dgm:pt modelId="{56130180-2102-4F00-BA18-12F75F8B2A3B}" type="parTrans" cxnId="{4E460293-8CF0-4240-89B5-DAE0D38FDA6F}">
      <dgm:prSet/>
      <dgm:spPr/>
      <dgm:t>
        <a:bodyPr/>
        <a:lstStyle/>
        <a:p>
          <a:endParaRPr lang="en-US"/>
        </a:p>
      </dgm:t>
    </dgm:pt>
    <dgm:pt modelId="{D49C842D-461B-4BEC-9612-11FB3BCF5DF6}" type="sibTrans" cxnId="{4E460293-8CF0-4240-89B5-DAE0D38FDA6F}">
      <dgm:prSet/>
      <dgm:spPr/>
      <dgm:t>
        <a:bodyPr/>
        <a:lstStyle/>
        <a:p>
          <a:endParaRPr lang="en-US"/>
        </a:p>
      </dgm:t>
    </dgm:pt>
    <dgm:pt modelId="{2CCDCA6B-C735-43D7-914A-751996E8065A}">
      <dgm:prSet/>
      <dgm:spPr/>
      <dgm:t>
        <a:bodyPr/>
        <a:lstStyle/>
        <a:p>
          <a:r>
            <a:rPr lang="en-US" dirty="0"/>
            <a:t>Dr. Sidney Garfield set up a small practice in the Mojave Desert.</a:t>
          </a:r>
        </a:p>
      </dgm:t>
    </dgm:pt>
    <dgm:pt modelId="{59B5DF1C-330F-4A77-94CB-17F59C6B1507}" type="parTrans" cxnId="{3EFBE881-03D5-445E-9557-F65014D8FA40}">
      <dgm:prSet/>
      <dgm:spPr/>
      <dgm:t>
        <a:bodyPr/>
        <a:lstStyle/>
        <a:p>
          <a:endParaRPr lang="en-US"/>
        </a:p>
      </dgm:t>
    </dgm:pt>
    <dgm:pt modelId="{AD3EE8AF-4A90-43B1-8849-0C329F9EFC55}" type="sibTrans" cxnId="{3EFBE881-03D5-445E-9557-F65014D8FA40}">
      <dgm:prSet/>
      <dgm:spPr/>
      <dgm:t>
        <a:bodyPr/>
        <a:lstStyle/>
        <a:p>
          <a:endParaRPr lang="en-US"/>
        </a:p>
      </dgm:t>
    </dgm:pt>
    <dgm:pt modelId="{F206AA4B-A499-4EDD-97DC-453E974DA3C1}">
      <dgm:prSet/>
      <dgm:spPr/>
      <dgm:t>
        <a:bodyPr/>
        <a:lstStyle/>
        <a:p>
          <a:r>
            <a:rPr lang="en-US"/>
            <a:t>1938</a:t>
          </a:r>
        </a:p>
      </dgm:t>
    </dgm:pt>
    <dgm:pt modelId="{776CCDAD-7E92-488D-BF51-2C122FBA41C5}" type="parTrans" cxnId="{1474AB55-695D-4F7F-85B2-F731B1E6BFA2}">
      <dgm:prSet/>
      <dgm:spPr/>
      <dgm:t>
        <a:bodyPr/>
        <a:lstStyle/>
        <a:p>
          <a:endParaRPr lang="en-US"/>
        </a:p>
      </dgm:t>
    </dgm:pt>
    <dgm:pt modelId="{9E6CB0B9-4D93-4E50-9DAF-24E0B4F709EB}" type="sibTrans" cxnId="{1474AB55-695D-4F7F-85B2-F731B1E6BFA2}">
      <dgm:prSet/>
      <dgm:spPr/>
      <dgm:t>
        <a:bodyPr/>
        <a:lstStyle/>
        <a:p>
          <a:endParaRPr lang="en-US"/>
        </a:p>
      </dgm:t>
    </dgm:pt>
    <dgm:pt modelId="{C465D810-3CDF-4E9D-AC59-BB9B16673739}">
      <dgm:prSet/>
      <dgm:spPr/>
      <dgm:t>
        <a:bodyPr/>
        <a:lstStyle/>
        <a:p>
          <a:r>
            <a:rPr lang="en-US" dirty="0"/>
            <a:t>Dr. Garfield cared for Coulee dam workers hired by Henry J. Kaiser.  They started a family plan and a new concept – </a:t>
          </a:r>
          <a:r>
            <a:rPr lang="en-US" b="1" dirty="0"/>
            <a:t>preventative care</a:t>
          </a:r>
          <a:r>
            <a:rPr lang="en-US" b="0" dirty="0"/>
            <a:t>.</a:t>
          </a:r>
          <a:endParaRPr lang="en-US" b="1" dirty="0"/>
        </a:p>
      </dgm:t>
    </dgm:pt>
    <dgm:pt modelId="{D2777183-17AE-45D7-8D79-630A119ED0B8}" type="parTrans" cxnId="{39157252-BF5A-497E-B310-2453AD250EB0}">
      <dgm:prSet/>
      <dgm:spPr/>
      <dgm:t>
        <a:bodyPr/>
        <a:lstStyle/>
        <a:p>
          <a:endParaRPr lang="en-US"/>
        </a:p>
      </dgm:t>
    </dgm:pt>
    <dgm:pt modelId="{EF04EE3A-5EBE-41E2-966B-F8F4FABD3B22}" type="sibTrans" cxnId="{39157252-BF5A-497E-B310-2453AD250EB0}">
      <dgm:prSet/>
      <dgm:spPr/>
      <dgm:t>
        <a:bodyPr/>
        <a:lstStyle/>
        <a:p>
          <a:endParaRPr lang="en-US"/>
        </a:p>
      </dgm:t>
    </dgm:pt>
    <dgm:pt modelId="{8D2BA29C-2156-4970-B4FD-A7872DED6DEF}">
      <dgm:prSet/>
      <dgm:spPr/>
      <dgm:t>
        <a:bodyPr/>
        <a:lstStyle/>
        <a:p>
          <a:r>
            <a:rPr lang="en-US"/>
            <a:t>1945</a:t>
          </a:r>
        </a:p>
      </dgm:t>
    </dgm:pt>
    <dgm:pt modelId="{40D0ADD4-1413-47A8-BF8F-8D14AA55DA3D}" type="parTrans" cxnId="{9B5726C8-1C82-46A3-A708-ACBBA0EB276B}">
      <dgm:prSet/>
      <dgm:spPr/>
      <dgm:t>
        <a:bodyPr/>
        <a:lstStyle/>
        <a:p>
          <a:endParaRPr lang="en-US"/>
        </a:p>
      </dgm:t>
    </dgm:pt>
    <dgm:pt modelId="{38703D5A-BD7D-4887-A4DC-68B7A5526647}" type="sibTrans" cxnId="{9B5726C8-1C82-46A3-A708-ACBBA0EB276B}">
      <dgm:prSet/>
      <dgm:spPr/>
      <dgm:t>
        <a:bodyPr/>
        <a:lstStyle/>
        <a:p>
          <a:endParaRPr lang="en-US"/>
        </a:p>
      </dgm:t>
    </dgm:pt>
    <dgm:pt modelId="{CF7F98AF-6888-4A42-B31F-CEEE1AA2C28B}">
      <dgm:prSet/>
      <dgm:spPr/>
      <dgm:t>
        <a:bodyPr/>
        <a:lstStyle/>
        <a:p>
          <a:r>
            <a:rPr lang="en-US" b="0" dirty="0"/>
            <a:t>The </a:t>
          </a:r>
          <a:r>
            <a:rPr lang="en-US" b="1" dirty="0"/>
            <a:t>Permanente Health Plan </a:t>
          </a:r>
          <a:r>
            <a:rPr lang="en-US" dirty="0"/>
            <a:t>was founded.</a:t>
          </a:r>
        </a:p>
      </dgm:t>
    </dgm:pt>
    <dgm:pt modelId="{D39FDCAC-851D-4718-A843-A3496EE280D4}" type="parTrans" cxnId="{647C9602-3B90-4E1D-8E9B-F39E20861ED5}">
      <dgm:prSet/>
      <dgm:spPr/>
      <dgm:t>
        <a:bodyPr/>
        <a:lstStyle/>
        <a:p>
          <a:endParaRPr lang="en-US"/>
        </a:p>
      </dgm:t>
    </dgm:pt>
    <dgm:pt modelId="{F0362650-7F39-4F17-BF1C-3C4F70B31BF8}" type="sibTrans" cxnId="{647C9602-3B90-4E1D-8E9B-F39E20861ED5}">
      <dgm:prSet/>
      <dgm:spPr/>
      <dgm:t>
        <a:bodyPr/>
        <a:lstStyle/>
        <a:p>
          <a:endParaRPr lang="en-US"/>
        </a:p>
      </dgm:t>
    </dgm:pt>
    <dgm:pt modelId="{7985157C-7A27-4AAB-A936-5CC429E320BC}">
      <dgm:prSet/>
      <dgm:spPr/>
      <dgm:t>
        <a:bodyPr/>
        <a:lstStyle/>
        <a:p>
          <a:r>
            <a:rPr lang="en-US"/>
            <a:t>1953</a:t>
          </a:r>
        </a:p>
      </dgm:t>
    </dgm:pt>
    <dgm:pt modelId="{391FD35F-6BF5-421D-AAA3-923A3772C621}" type="parTrans" cxnId="{006F6E01-4068-40CC-BB94-1C60F0EC7351}">
      <dgm:prSet/>
      <dgm:spPr/>
      <dgm:t>
        <a:bodyPr/>
        <a:lstStyle/>
        <a:p>
          <a:endParaRPr lang="en-US"/>
        </a:p>
      </dgm:t>
    </dgm:pt>
    <dgm:pt modelId="{A378DDA7-7B12-47D4-92F1-CB9CC258A474}" type="sibTrans" cxnId="{006F6E01-4068-40CC-BB94-1C60F0EC7351}">
      <dgm:prSet/>
      <dgm:spPr/>
      <dgm:t>
        <a:bodyPr/>
        <a:lstStyle/>
        <a:p>
          <a:endParaRPr lang="en-US"/>
        </a:p>
      </dgm:t>
    </dgm:pt>
    <dgm:pt modelId="{4F9B3E40-A3F1-4447-ABFD-74756CBDD569}">
      <dgm:prSet/>
      <dgm:spPr/>
      <dgm:t>
        <a:bodyPr/>
        <a:lstStyle/>
        <a:p>
          <a:r>
            <a:rPr lang="en-US" b="1" dirty="0"/>
            <a:t>Kaiser Permanente </a:t>
          </a:r>
          <a:r>
            <a:rPr lang="en-US" dirty="0"/>
            <a:t>was formed.</a:t>
          </a:r>
        </a:p>
      </dgm:t>
    </dgm:pt>
    <dgm:pt modelId="{DEBFF96E-E13F-4214-BAD0-C99BA5D3D528}" type="parTrans" cxnId="{F562DB16-D83C-4409-B05F-71DD0E13114D}">
      <dgm:prSet/>
      <dgm:spPr/>
      <dgm:t>
        <a:bodyPr/>
        <a:lstStyle/>
        <a:p>
          <a:endParaRPr lang="en-US"/>
        </a:p>
      </dgm:t>
    </dgm:pt>
    <dgm:pt modelId="{C7076862-9012-4CDD-B0A0-A0F593C9C966}" type="sibTrans" cxnId="{F562DB16-D83C-4409-B05F-71DD0E13114D}">
      <dgm:prSet/>
      <dgm:spPr/>
      <dgm:t>
        <a:bodyPr/>
        <a:lstStyle/>
        <a:p>
          <a:endParaRPr lang="en-US"/>
        </a:p>
      </dgm:t>
    </dgm:pt>
    <dgm:pt modelId="{28A3F8A7-CE53-4CC9-9141-BED4CD1D74B8}">
      <dgm:prSet/>
      <dgm:spPr/>
      <dgm:t>
        <a:bodyPr/>
        <a:lstStyle/>
        <a:p>
          <a:r>
            <a:rPr lang="en-US"/>
            <a:t>2022</a:t>
          </a:r>
        </a:p>
      </dgm:t>
    </dgm:pt>
    <dgm:pt modelId="{368BAFFB-B413-4695-A5CC-DEF217B09F5F}" type="parTrans" cxnId="{2BDEB744-4892-4957-9796-19898B3A9531}">
      <dgm:prSet/>
      <dgm:spPr/>
      <dgm:t>
        <a:bodyPr/>
        <a:lstStyle/>
        <a:p>
          <a:endParaRPr lang="en-US"/>
        </a:p>
      </dgm:t>
    </dgm:pt>
    <dgm:pt modelId="{DB9A9007-F690-4A19-B9FB-1AA877FDB2F8}" type="sibTrans" cxnId="{2BDEB744-4892-4957-9796-19898B3A9531}">
      <dgm:prSet/>
      <dgm:spPr/>
      <dgm:t>
        <a:bodyPr/>
        <a:lstStyle/>
        <a:p>
          <a:endParaRPr lang="en-US"/>
        </a:p>
      </dgm:t>
    </dgm:pt>
    <dgm:pt modelId="{6BA1D6B3-FD33-4D45-AE21-8690293C1F6E}">
      <dgm:prSet/>
      <dgm:spPr/>
      <dgm:t>
        <a:bodyPr/>
        <a:lstStyle/>
        <a:p>
          <a:r>
            <a:rPr lang="en-US" dirty="0"/>
            <a:t>KP serves 12.6 million members nationally, 4.6 million in NorCal, 712K in North Valley (Roseville &amp; Sacramento)</a:t>
          </a:r>
        </a:p>
      </dgm:t>
    </dgm:pt>
    <dgm:pt modelId="{594876CF-A547-472E-9227-CA0E97B753C6}" type="parTrans" cxnId="{B4758CB5-B89A-4F71-A57E-0569F6C6660E}">
      <dgm:prSet/>
      <dgm:spPr/>
      <dgm:t>
        <a:bodyPr/>
        <a:lstStyle/>
        <a:p>
          <a:endParaRPr lang="en-US"/>
        </a:p>
      </dgm:t>
    </dgm:pt>
    <dgm:pt modelId="{C1CFE7B6-CC83-4CFD-8DC6-90E2E7D347E2}" type="sibTrans" cxnId="{B4758CB5-B89A-4F71-A57E-0569F6C6660E}">
      <dgm:prSet/>
      <dgm:spPr/>
      <dgm:t>
        <a:bodyPr/>
        <a:lstStyle/>
        <a:p>
          <a:endParaRPr lang="en-US"/>
        </a:p>
      </dgm:t>
    </dgm:pt>
    <dgm:pt modelId="{73431D04-5E10-40F6-9D03-F6F3AA7B6BB5}" type="pres">
      <dgm:prSet presAssocID="{E0F3CD9E-AA4D-4F4A-A0E4-4D4B1A96FCC2}" presName="Name0" presStyleCnt="0">
        <dgm:presLayoutVars>
          <dgm:chMax/>
          <dgm:chPref/>
          <dgm:animLvl val="lvl"/>
        </dgm:presLayoutVars>
      </dgm:prSet>
      <dgm:spPr/>
    </dgm:pt>
    <dgm:pt modelId="{B6899D4D-CFDE-48FC-9922-65B10141735C}" type="pres">
      <dgm:prSet presAssocID="{C8D61DA8-2EC7-48B3-A22A-11428D4D852C}" presName="composite1" presStyleCnt="0"/>
      <dgm:spPr/>
    </dgm:pt>
    <dgm:pt modelId="{B0F88490-DD19-4D4D-8F5C-0AC52BFFAAB6}" type="pres">
      <dgm:prSet presAssocID="{C8D61DA8-2EC7-48B3-A22A-11428D4D852C}" presName="parent1" presStyleLbl="alignNode1" presStyleIdx="0" presStyleCnt="5">
        <dgm:presLayoutVars>
          <dgm:chMax val="1"/>
          <dgm:chPref val="1"/>
          <dgm:bulletEnabled val="1"/>
        </dgm:presLayoutVars>
      </dgm:prSet>
      <dgm:spPr/>
    </dgm:pt>
    <dgm:pt modelId="{0DD30E09-C9D6-4C63-BB61-DDE9E90EB2EC}" type="pres">
      <dgm:prSet presAssocID="{C8D61DA8-2EC7-48B3-A22A-11428D4D852C}" presName="Childtext1" presStyleLbl="revTx" presStyleIdx="0" presStyleCnt="5">
        <dgm:presLayoutVars>
          <dgm:bulletEnabled val="1"/>
        </dgm:presLayoutVars>
      </dgm:prSet>
      <dgm:spPr/>
    </dgm:pt>
    <dgm:pt modelId="{538DC11D-CCDD-4C41-A0B6-1589C2416312}" type="pres">
      <dgm:prSet presAssocID="{C8D61DA8-2EC7-48B3-A22A-11428D4D852C}" presName="ConnectLine1"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7A65543B-8047-447E-BBFE-B0FD18590775}" type="pres">
      <dgm:prSet presAssocID="{C8D61DA8-2EC7-48B3-A22A-11428D4D852C}" presName="ConnectLineEnd1" presStyleLbl="lnNode1" presStyleIdx="0" presStyleCnt="5"/>
      <dgm:spPr/>
    </dgm:pt>
    <dgm:pt modelId="{782B7749-D6E0-41E1-98A2-5EFA157EE6B3}" type="pres">
      <dgm:prSet presAssocID="{C8D61DA8-2EC7-48B3-A22A-11428D4D852C}" presName="EmptyPane1" presStyleCnt="0"/>
      <dgm:spPr/>
    </dgm:pt>
    <dgm:pt modelId="{6BEF318A-62DF-4881-B7EC-A33C00F21F85}" type="pres">
      <dgm:prSet presAssocID="{D49C842D-461B-4BEC-9612-11FB3BCF5DF6}" presName="spaceBetweenRectangles1" presStyleCnt="0"/>
      <dgm:spPr/>
    </dgm:pt>
    <dgm:pt modelId="{E1DB5852-5AA8-4127-B442-F732C9435B2E}" type="pres">
      <dgm:prSet presAssocID="{F206AA4B-A499-4EDD-97DC-453E974DA3C1}" presName="composite1" presStyleCnt="0"/>
      <dgm:spPr/>
    </dgm:pt>
    <dgm:pt modelId="{27022AF5-A487-43E9-986B-ABC0AC9CBA22}" type="pres">
      <dgm:prSet presAssocID="{F206AA4B-A499-4EDD-97DC-453E974DA3C1}" presName="parent1" presStyleLbl="alignNode1" presStyleIdx="1" presStyleCnt="5">
        <dgm:presLayoutVars>
          <dgm:chMax val="1"/>
          <dgm:chPref val="1"/>
          <dgm:bulletEnabled val="1"/>
        </dgm:presLayoutVars>
      </dgm:prSet>
      <dgm:spPr/>
    </dgm:pt>
    <dgm:pt modelId="{439BC6A1-823B-4958-A948-69B45449D9D1}" type="pres">
      <dgm:prSet presAssocID="{F206AA4B-A499-4EDD-97DC-453E974DA3C1}" presName="Childtext1" presStyleLbl="revTx" presStyleIdx="1" presStyleCnt="5">
        <dgm:presLayoutVars>
          <dgm:bulletEnabled val="1"/>
        </dgm:presLayoutVars>
      </dgm:prSet>
      <dgm:spPr/>
    </dgm:pt>
    <dgm:pt modelId="{B99250BC-FCF3-4BC1-BA11-9BD4B4FD2E57}" type="pres">
      <dgm:prSet presAssocID="{F206AA4B-A499-4EDD-97DC-453E974DA3C1}" presName="ConnectLine1"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47C447F1-7DAA-43E3-84FE-3ED1B00EBE3F}" type="pres">
      <dgm:prSet presAssocID="{F206AA4B-A499-4EDD-97DC-453E974DA3C1}" presName="ConnectLineEnd1" presStyleLbl="lnNode1" presStyleIdx="1" presStyleCnt="5"/>
      <dgm:spPr/>
    </dgm:pt>
    <dgm:pt modelId="{790DC1A5-1BE9-47E5-AAC0-65D06E80AC86}" type="pres">
      <dgm:prSet presAssocID="{F206AA4B-A499-4EDD-97DC-453E974DA3C1}" presName="EmptyPane1" presStyleCnt="0"/>
      <dgm:spPr/>
    </dgm:pt>
    <dgm:pt modelId="{6BFB9B76-EA65-436C-92C2-8C5EB7F96DEA}" type="pres">
      <dgm:prSet presAssocID="{9E6CB0B9-4D93-4E50-9DAF-24E0B4F709EB}" presName="spaceBetweenRectangles1" presStyleCnt="0"/>
      <dgm:spPr/>
    </dgm:pt>
    <dgm:pt modelId="{4D988886-EE43-4067-B6DA-E6BE72F21D0F}" type="pres">
      <dgm:prSet presAssocID="{8D2BA29C-2156-4970-B4FD-A7872DED6DEF}" presName="composite1" presStyleCnt="0"/>
      <dgm:spPr/>
    </dgm:pt>
    <dgm:pt modelId="{4B06F807-7C52-4005-8900-D1D4BC7A7CDB}" type="pres">
      <dgm:prSet presAssocID="{8D2BA29C-2156-4970-B4FD-A7872DED6DEF}" presName="parent1" presStyleLbl="alignNode1" presStyleIdx="2" presStyleCnt="5">
        <dgm:presLayoutVars>
          <dgm:chMax val="1"/>
          <dgm:chPref val="1"/>
          <dgm:bulletEnabled val="1"/>
        </dgm:presLayoutVars>
      </dgm:prSet>
      <dgm:spPr/>
    </dgm:pt>
    <dgm:pt modelId="{4CB5F9A5-7650-419F-8D70-2BBEDDD71254}" type="pres">
      <dgm:prSet presAssocID="{8D2BA29C-2156-4970-B4FD-A7872DED6DEF}" presName="Childtext1" presStyleLbl="revTx" presStyleIdx="2" presStyleCnt="5">
        <dgm:presLayoutVars>
          <dgm:bulletEnabled val="1"/>
        </dgm:presLayoutVars>
      </dgm:prSet>
      <dgm:spPr/>
    </dgm:pt>
    <dgm:pt modelId="{341A6BC6-76CD-4122-8046-73EA31594FE1}" type="pres">
      <dgm:prSet presAssocID="{8D2BA29C-2156-4970-B4FD-A7872DED6DEF}" presName="ConnectLine1"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B27F1103-6B5A-4E6B-BAAD-8CB4E9C50162}" type="pres">
      <dgm:prSet presAssocID="{8D2BA29C-2156-4970-B4FD-A7872DED6DEF}" presName="ConnectLineEnd1" presStyleLbl="lnNode1" presStyleIdx="2" presStyleCnt="5"/>
      <dgm:spPr/>
    </dgm:pt>
    <dgm:pt modelId="{5AB24BF2-3601-4AB5-ACA8-63EA8C6D9FD5}" type="pres">
      <dgm:prSet presAssocID="{8D2BA29C-2156-4970-B4FD-A7872DED6DEF}" presName="EmptyPane1" presStyleCnt="0"/>
      <dgm:spPr/>
    </dgm:pt>
    <dgm:pt modelId="{C21F0101-5797-46A1-AD86-EBE532804A0F}" type="pres">
      <dgm:prSet presAssocID="{38703D5A-BD7D-4887-A4DC-68B7A5526647}" presName="spaceBetweenRectangles1" presStyleCnt="0"/>
      <dgm:spPr/>
    </dgm:pt>
    <dgm:pt modelId="{B9235D7F-1063-4419-A7C8-A4B11D2587BA}" type="pres">
      <dgm:prSet presAssocID="{7985157C-7A27-4AAB-A936-5CC429E320BC}" presName="composite1" presStyleCnt="0"/>
      <dgm:spPr/>
    </dgm:pt>
    <dgm:pt modelId="{3501434E-218D-45FE-9E3C-17999228FDA6}" type="pres">
      <dgm:prSet presAssocID="{7985157C-7A27-4AAB-A936-5CC429E320BC}" presName="parent1" presStyleLbl="alignNode1" presStyleIdx="3" presStyleCnt="5">
        <dgm:presLayoutVars>
          <dgm:chMax val="1"/>
          <dgm:chPref val="1"/>
          <dgm:bulletEnabled val="1"/>
        </dgm:presLayoutVars>
      </dgm:prSet>
      <dgm:spPr/>
    </dgm:pt>
    <dgm:pt modelId="{A9FBF972-1D1E-4E1C-9C49-DDA521562E73}" type="pres">
      <dgm:prSet presAssocID="{7985157C-7A27-4AAB-A936-5CC429E320BC}" presName="Childtext1" presStyleLbl="revTx" presStyleIdx="3" presStyleCnt="5">
        <dgm:presLayoutVars>
          <dgm:bulletEnabled val="1"/>
        </dgm:presLayoutVars>
      </dgm:prSet>
      <dgm:spPr/>
    </dgm:pt>
    <dgm:pt modelId="{E8CF0DA3-0ABD-40BF-9014-950900F3577A}" type="pres">
      <dgm:prSet presAssocID="{7985157C-7A27-4AAB-A936-5CC429E320BC}" presName="ConnectLine1"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E7AF59CD-D7F5-457E-8CA0-770B9CEDB1AF}" type="pres">
      <dgm:prSet presAssocID="{7985157C-7A27-4AAB-A936-5CC429E320BC}" presName="ConnectLineEnd1" presStyleLbl="lnNode1" presStyleIdx="3" presStyleCnt="5"/>
      <dgm:spPr/>
    </dgm:pt>
    <dgm:pt modelId="{2827FF62-022C-4CAA-A2D1-810075DB792F}" type="pres">
      <dgm:prSet presAssocID="{7985157C-7A27-4AAB-A936-5CC429E320BC}" presName="EmptyPane1" presStyleCnt="0"/>
      <dgm:spPr/>
    </dgm:pt>
    <dgm:pt modelId="{46ECE569-1445-4782-B401-E21DA59BA05D}" type="pres">
      <dgm:prSet presAssocID="{A378DDA7-7B12-47D4-92F1-CB9CC258A474}" presName="spaceBetweenRectangles1" presStyleCnt="0"/>
      <dgm:spPr/>
    </dgm:pt>
    <dgm:pt modelId="{D1D6344C-CBA9-46A9-8BB6-E74EBC538404}" type="pres">
      <dgm:prSet presAssocID="{28A3F8A7-CE53-4CC9-9141-BED4CD1D74B8}" presName="composite1" presStyleCnt="0"/>
      <dgm:spPr/>
    </dgm:pt>
    <dgm:pt modelId="{84464A45-5E03-44E9-B4ED-2D4A9D3C8FF9}" type="pres">
      <dgm:prSet presAssocID="{28A3F8A7-CE53-4CC9-9141-BED4CD1D74B8}" presName="parent1" presStyleLbl="alignNode1" presStyleIdx="4" presStyleCnt="5">
        <dgm:presLayoutVars>
          <dgm:chMax val="1"/>
          <dgm:chPref val="1"/>
          <dgm:bulletEnabled val="1"/>
        </dgm:presLayoutVars>
      </dgm:prSet>
      <dgm:spPr/>
    </dgm:pt>
    <dgm:pt modelId="{0C127097-68B5-477F-AF7A-E8618832C7FA}" type="pres">
      <dgm:prSet presAssocID="{28A3F8A7-CE53-4CC9-9141-BED4CD1D74B8}" presName="Childtext1" presStyleLbl="revTx" presStyleIdx="4" presStyleCnt="5">
        <dgm:presLayoutVars>
          <dgm:bulletEnabled val="1"/>
        </dgm:presLayoutVars>
      </dgm:prSet>
      <dgm:spPr/>
    </dgm:pt>
    <dgm:pt modelId="{BFB453E9-2043-4F51-8BB7-683B6A0813AC}" type="pres">
      <dgm:prSet presAssocID="{28A3F8A7-CE53-4CC9-9141-BED4CD1D74B8}" presName="ConnectLine1"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7B46F637-140E-4920-87E9-2E0E99B1AAF1}" type="pres">
      <dgm:prSet presAssocID="{28A3F8A7-CE53-4CC9-9141-BED4CD1D74B8}" presName="ConnectLineEnd1" presStyleLbl="lnNode1" presStyleIdx="4" presStyleCnt="5"/>
      <dgm:spPr/>
    </dgm:pt>
    <dgm:pt modelId="{7B296BFF-D01E-4A0C-A780-9DC9206A6462}" type="pres">
      <dgm:prSet presAssocID="{28A3F8A7-CE53-4CC9-9141-BED4CD1D74B8}" presName="EmptyPane1" presStyleCnt="0"/>
      <dgm:spPr/>
    </dgm:pt>
  </dgm:ptLst>
  <dgm:cxnLst>
    <dgm:cxn modelId="{006F6E01-4068-40CC-BB94-1C60F0EC7351}" srcId="{E0F3CD9E-AA4D-4F4A-A0E4-4D4B1A96FCC2}" destId="{7985157C-7A27-4AAB-A936-5CC429E320BC}" srcOrd="3" destOrd="0" parTransId="{391FD35F-6BF5-421D-AAA3-923A3772C621}" sibTransId="{A378DDA7-7B12-47D4-92F1-CB9CC258A474}"/>
    <dgm:cxn modelId="{647C9602-3B90-4E1D-8E9B-F39E20861ED5}" srcId="{8D2BA29C-2156-4970-B4FD-A7872DED6DEF}" destId="{CF7F98AF-6888-4A42-B31F-CEEE1AA2C28B}" srcOrd="0" destOrd="0" parTransId="{D39FDCAC-851D-4718-A843-A3496EE280D4}" sibTransId="{F0362650-7F39-4F17-BF1C-3C4F70B31BF8}"/>
    <dgm:cxn modelId="{CF564406-A837-4BAB-A45B-26129A4C919F}" type="presOf" srcId="{E0F3CD9E-AA4D-4F4A-A0E4-4D4B1A96FCC2}" destId="{73431D04-5E10-40F6-9D03-F6F3AA7B6BB5}" srcOrd="0" destOrd="0" presId="urn:microsoft.com/office/officeart/2016/7/layout/RoundedRectangleTimeline"/>
    <dgm:cxn modelId="{D34DB30F-53E3-4683-82EB-3B2F6D2A6680}" type="presOf" srcId="{2CCDCA6B-C735-43D7-914A-751996E8065A}" destId="{0DD30E09-C9D6-4C63-BB61-DDE9E90EB2EC}" srcOrd="0" destOrd="0" presId="urn:microsoft.com/office/officeart/2016/7/layout/RoundedRectangleTimeline"/>
    <dgm:cxn modelId="{F562DB16-D83C-4409-B05F-71DD0E13114D}" srcId="{7985157C-7A27-4AAB-A936-5CC429E320BC}" destId="{4F9B3E40-A3F1-4447-ABFD-74756CBDD569}" srcOrd="0" destOrd="0" parTransId="{DEBFF96E-E13F-4214-BAD0-C99BA5D3D528}" sibTransId="{C7076862-9012-4CDD-B0A0-A0F593C9C966}"/>
    <dgm:cxn modelId="{61C90D23-4ED4-4B52-9B41-75908F202C77}" type="presOf" srcId="{8D2BA29C-2156-4970-B4FD-A7872DED6DEF}" destId="{4B06F807-7C52-4005-8900-D1D4BC7A7CDB}" srcOrd="0" destOrd="0" presId="urn:microsoft.com/office/officeart/2016/7/layout/RoundedRectangleTimeline"/>
    <dgm:cxn modelId="{2BDEB744-4892-4957-9796-19898B3A9531}" srcId="{E0F3CD9E-AA4D-4F4A-A0E4-4D4B1A96FCC2}" destId="{28A3F8A7-CE53-4CC9-9141-BED4CD1D74B8}" srcOrd="4" destOrd="0" parTransId="{368BAFFB-B413-4695-A5CC-DEF217B09F5F}" sibTransId="{DB9A9007-F690-4A19-B9FB-1AA877FDB2F8}"/>
    <dgm:cxn modelId="{12035C71-1337-4440-89F3-21BD1917BD4F}" type="presOf" srcId="{C8D61DA8-2EC7-48B3-A22A-11428D4D852C}" destId="{B0F88490-DD19-4D4D-8F5C-0AC52BFFAAB6}" srcOrd="0" destOrd="0" presId="urn:microsoft.com/office/officeart/2016/7/layout/RoundedRectangleTimeline"/>
    <dgm:cxn modelId="{39157252-BF5A-497E-B310-2453AD250EB0}" srcId="{F206AA4B-A499-4EDD-97DC-453E974DA3C1}" destId="{C465D810-3CDF-4E9D-AC59-BB9B16673739}" srcOrd="0" destOrd="0" parTransId="{D2777183-17AE-45D7-8D79-630A119ED0B8}" sibTransId="{EF04EE3A-5EBE-41E2-966B-F8F4FABD3B22}"/>
    <dgm:cxn modelId="{5A572954-829D-4AFC-806A-A14A559FF4B6}" type="presOf" srcId="{C465D810-3CDF-4E9D-AC59-BB9B16673739}" destId="{439BC6A1-823B-4958-A948-69B45449D9D1}" srcOrd="0" destOrd="0" presId="urn:microsoft.com/office/officeart/2016/7/layout/RoundedRectangleTimeline"/>
    <dgm:cxn modelId="{1474AB55-695D-4F7F-85B2-F731B1E6BFA2}" srcId="{E0F3CD9E-AA4D-4F4A-A0E4-4D4B1A96FCC2}" destId="{F206AA4B-A499-4EDD-97DC-453E974DA3C1}" srcOrd="1" destOrd="0" parTransId="{776CCDAD-7E92-488D-BF51-2C122FBA41C5}" sibTransId="{9E6CB0B9-4D93-4E50-9DAF-24E0B4F709EB}"/>
    <dgm:cxn modelId="{8165E375-C4C5-4825-9A95-FC1B61E82521}" type="presOf" srcId="{F206AA4B-A499-4EDD-97DC-453E974DA3C1}" destId="{27022AF5-A487-43E9-986B-ABC0AC9CBA22}" srcOrd="0" destOrd="0" presId="urn:microsoft.com/office/officeart/2016/7/layout/RoundedRectangleTimeline"/>
    <dgm:cxn modelId="{3EFBE881-03D5-445E-9557-F65014D8FA40}" srcId="{C8D61DA8-2EC7-48B3-A22A-11428D4D852C}" destId="{2CCDCA6B-C735-43D7-914A-751996E8065A}" srcOrd="0" destOrd="0" parTransId="{59B5DF1C-330F-4A77-94CB-17F59C6B1507}" sibTransId="{AD3EE8AF-4A90-43B1-8849-0C329F9EFC55}"/>
    <dgm:cxn modelId="{4E460293-8CF0-4240-89B5-DAE0D38FDA6F}" srcId="{E0F3CD9E-AA4D-4F4A-A0E4-4D4B1A96FCC2}" destId="{C8D61DA8-2EC7-48B3-A22A-11428D4D852C}" srcOrd="0" destOrd="0" parTransId="{56130180-2102-4F00-BA18-12F75F8B2A3B}" sibTransId="{D49C842D-461B-4BEC-9612-11FB3BCF5DF6}"/>
    <dgm:cxn modelId="{4A82D193-5C23-4922-AC29-44CF63A75CD0}" type="presOf" srcId="{CF7F98AF-6888-4A42-B31F-CEEE1AA2C28B}" destId="{4CB5F9A5-7650-419F-8D70-2BBEDDD71254}" srcOrd="0" destOrd="0" presId="urn:microsoft.com/office/officeart/2016/7/layout/RoundedRectangleTimeline"/>
    <dgm:cxn modelId="{91A13495-B3DF-44EF-86A5-670C526A03DF}" type="presOf" srcId="{4F9B3E40-A3F1-4447-ABFD-74756CBDD569}" destId="{A9FBF972-1D1E-4E1C-9C49-DDA521562E73}" srcOrd="0" destOrd="0" presId="urn:microsoft.com/office/officeart/2016/7/layout/RoundedRectangleTimeline"/>
    <dgm:cxn modelId="{D1B9EFAC-A809-425F-951F-089839CCFFC3}" type="presOf" srcId="{6BA1D6B3-FD33-4D45-AE21-8690293C1F6E}" destId="{0C127097-68B5-477F-AF7A-E8618832C7FA}" srcOrd="0" destOrd="0" presId="urn:microsoft.com/office/officeart/2016/7/layout/RoundedRectangleTimeline"/>
    <dgm:cxn modelId="{B4758CB5-B89A-4F71-A57E-0569F6C6660E}" srcId="{28A3F8A7-CE53-4CC9-9141-BED4CD1D74B8}" destId="{6BA1D6B3-FD33-4D45-AE21-8690293C1F6E}" srcOrd="0" destOrd="0" parTransId="{594876CF-A547-472E-9227-CA0E97B753C6}" sibTransId="{C1CFE7B6-CC83-4CFD-8DC6-90E2E7D347E2}"/>
    <dgm:cxn modelId="{9B5726C8-1C82-46A3-A708-ACBBA0EB276B}" srcId="{E0F3CD9E-AA4D-4F4A-A0E4-4D4B1A96FCC2}" destId="{8D2BA29C-2156-4970-B4FD-A7872DED6DEF}" srcOrd="2" destOrd="0" parTransId="{40D0ADD4-1413-47A8-BF8F-8D14AA55DA3D}" sibTransId="{38703D5A-BD7D-4887-A4DC-68B7A5526647}"/>
    <dgm:cxn modelId="{E41166D5-F30E-4C99-A40D-E77ED7F3F959}" type="presOf" srcId="{28A3F8A7-CE53-4CC9-9141-BED4CD1D74B8}" destId="{84464A45-5E03-44E9-B4ED-2D4A9D3C8FF9}" srcOrd="0" destOrd="0" presId="urn:microsoft.com/office/officeart/2016/7/layout/RoundedRectangleTimeline"/>
    <dgm:cxn modelId="{AE5E2CF3-525F-48CB-BE68-8669F843B500}" type="presOf" srcId="{7985157C-7A27-4AAB-A936-5CC429E320BC}" destId="{3501434E-218D-45FE-9E3C-17999228FDA6}" srcOrd="0" destOrd="0" presId="urn:microsoft.com/office/officeart/2016/7/layout/RoundedRectangleTimeline"/>
    <dgm:cxn modelId="{9DE875A4-379B-45AE-B08B-D1A49B032975}" type="presParOf" srcId="{73431D04-5E10-40F6-9D03-F6F3AA7B6BB5}" destId="{B6899D4D-CFDE-48FC-9922-65B10141735C}" srcOrd="0" destOrd="0" presId="urn:microsoft.com/office/officeart/2016/7/layout/RoundedRectangleTimeline"/>
    <dgm:cxn modelId="{36B4BF8B-169C-452B-A794-34F0FA4F2405}" type="presParOf" srcId="{B6899D4D-CFDE-48FC-9922-65B10141735C}" destId="{B0F88490-DD19-4D4D-8F5C-0AC52BFFAAB6}" srcOrd="0" destOrd="0" presId="urn:microsoft.com/office/officeart/2016/7/layout/RoundedRectangleTimeline"/>
    <dgm:cxn modelId="{0CBF5D0A-E6B6-4DAC-A7B3-26A3C2EA464C}" type="presParOf" srcId="{B6899D4D-CFDE-48FC-9922-65B10141735C}" destId="{0DD30E09-C9D6-4C63-BB61-DDE9E90EB2EC}" srcOrd="1" destOrd="0" presId="urn:microsoft.com/office/officeart/2016/7/layout/RoundedRectangleTimeline"/>
    <dgm:cxn modelId="{00EED019-699D-4EF2-BC24-C51DD4F67CEF}" type="presParOf" srcId="{B6899D4D-CFDE-48FC-9922-65B10141735C}" destId="{538DC11D-CCDD-4C41-A0B6-1589C2416312}" srcOrd="2" destOrd="0" presId="urn:microsoft.com/office/officeart/2016/7/layout/RoundedRectangleTimeline"/>
    <dgm:cxn modelId="{88F8A492-8A1A-416C-B09F-9A903E9ACA3A}" type="presParOf" srcId="{B6899D4D-CFDE-48FC-9922-65B10141735C}" destId="{7A65543B-8047-447E-BBFE-B0FD18590775}" srcOrd="3" destOrd="0" presId="urn:microsoft.com/office/officeart/2016/7/layout/RoundedRectangleTimeline"/>
    <dgm:cxn modelId="{4F37E63C-2BF5-4792-922B-05E2166F8DD9}" type="presParOf" srcId="{B6899D4D-CFDE-48FC-9922-65B10141735C}" destId="{782B7749-D6E0-41E1-98A2-5EFA157EE6B3}" srcOrd="4" destOrd="0" presId="urn:microsoft.com/office/officeart/2016/7/layout/RoundedRectangleTimeline"/>
    <dgm:cxn modelId="{94ACED7B-A22F-40B6-B464-7DBADF539AC1}" type="presParOf" srcId="{73431D04-5E10-40F6-9D03-F6F3AA7B6BB5}" destId="{6BEF318A-62DF-4881-B7EC-A33C00F21F85}" srcOrd="1" destOrd="0" presId="urn:microsoft.com/office/officeart/2016/7/layout/RoundedRectangleTimeline"/>
    <dgm:cxn modelId="{B9177026-D7AB-4176-8CDA-4A7AE332A851}" type="presParOf" srcId="{73431D04-5E10-40F6-9D03-F6F3AA7B6BB5}" destId="{E1DB5852-5AA8-4127-B442-F732C9435B2E}" srcOrd="2" destOrd="0" presId="urn:microsoft.com/office/officeart/2016/7/layout/RoundedRectangleTimeline"/>
    <dgm:cxn modelId="{97865410-5FA5-4E71-A135-2155F3DF7825}" type="presParOf" srcId="{E1DB5852-5AA8-4127-B442-F732C9435B2E}" destId="{27022AF5-A487-43E9-986B-ABC0AC9CBA22}" srcOrd="0" destOrd="0" presId="urn:microsoft.com/office/officeart/2016/7/layout/RoundedRectangleTimeline"/>
    <dgm:cxn modelId="{C3DE9EE4-C0F2-4DB7-A455-5D2692D67300}" type="presParOf" srcId="{E1DB5852-5AA8-4127-B442-F732C9435B2E}" destId="{439BC6A1-823B-4958-A948-69B45449D9D1}" srcOrd="1" destOrd="0" presId="urn:microsoft.com/office/officeart/2016/7/layout/RoundedRectangleTimeline"/>
    <dgm:cxn modelId="{FE567DA4-1119-4FC1-B1F0-B76BA778557F}" type="presParOf" srcId="{E1DB5852-5AA8-4127-B442-F732C9435B2E}" destId="{B99250BC-FCF3-4BC1-BA11-9BD4B4FD2E57}" srcOrd="2" destOrd="0" presId="urn:microsoft.com/office/officeart/2016/7/layout/RoundedRectangleTimeline"/>
    <dgm:cxn modelId="{7D33FD22-61D4-4DA2-A720-46738FE13F57}" type="presParOf" srcId="{E1DB5852-5AA8-4127-B442-F732C9435B2E}" destId="{47C447F1-7DAA-43E3-84FE-3ED1B00EBE3F}" srcOrd="3" destOrd="0" presId="urn:microsoft.com/office/officeart/2016/7/layout/RoundedRectangleTimeline"/>
    <dgm:cxn modelId="{CE46C840-B5EA-4588-8C4F-99D3AFACEA29}" type="presParOf" srcId="{E1DB5852-5AA8-4127-B442-F732C9435B2E}" destId="{790DC1A5-1BE9-47E5-AAC0-65D06E80AC86}" srcOrd="4" destOrd="0" presId="urn:microsoft.com/office/officeart/2016/7/layout/RoundedRectangleTimeline"/>
    <dgm:cxn modelId="{8FFF69D3-8E34-4EC3-B097-93B3826E3776}" type="presParOf" srcId="{73431D04-5E10-40F6-9D03-F6F3AA7B6BB5}" destId="{6BFB9B76-EA65-436C-92C2-8C5EB7F96DEA}" srcOrd="3" destOrd="0" presId="urn:microsoft.com/office/officeart/2016/7/layout/RoundedRectangleTimeline"/>
    <dgm:cxn modelId="{ABA8AFB9-4499-4231-A1B0-1BFEBDD422DC}" type="presParOf" srcId="{73431D04-5E10-40F6-9D03-F6F3AA7B6BB5}" destId="{4D988886-EE43-4067-B6DA-E6BE72F21D0F}" srcOrd="4" destOrd="0" presId="urn:microsoft.com/office/officeart/2016/7/layout/RoundedRectangleTimeline"/>
    <dgm:cxn modelId="{D08A8D77-D1D0-421A-B4AD-820D4603684C}" type="presParOf" srcId="{4D988886-EE43-4067-B6DA-E6BE72F21D0F}" destId="{4B06F807-7C52-4005-8900-D1D4BC7A7CDB}" srcOrd="0" destOrd="0" presId="urn:microsoft.com/office/officeart/2016/7/layout/RoundedRectangleTimeline"/>
    <dgm:cxn modelId="{AD77922C-6256-467D-994B-F5A0C21B5C4F}" type="presParOf" srcId="{4D988886-EE43-4067-B6DA-E6BE72F21D0F}" destId="{4CB5F9A5-7650-419F-8D70-2BBEDDD71254}" srcOrd="1" destOrd="0" presId="urn:microsoft.com/office/officeart/2016/7/layout/RoundedRectangleTimeline"/>
    <dgm:cxn modelId="{1F42EAD7-C114-4829-AD25-21B8E907FA15}" type="presParOf" srcId="{4D988886-EE43-4067-B6DA-E6BE72F21D0F}" destId="{341A6BC6-76CD-4122-8046-73EA31594FE1}" srcOrd="2" destOrd="0" presId="urn:microsoft.com/office/officeart/2016/7/layout/RoundedRectangleTimeline"/>
    <dgm:cxn modelId="{623BF974-F343-486A-B455-A4D72755527E}" type="presParOf" srcId="{4D988886-EE43-4067-B6DA-E6BE72F21D0F}" destId="{B27F1103-6B5A-4E6B-BAAD-8CB4E9C50162}" srcOrd="3" destOrd="0" presId="urn:microsoft.com/office/officeart/2016/7/layout/RoundedRectangleTimeline"/>
    <dgm:cxn modelId="{3F521D33-C9EB-4E89-B57B-390867842B68}" type="presParOf" srcId="{4D988886-EE43-4067-B6DA-E6BE72F21D0F}" destId="{5AB24BF2-3601-4AB5-ACA8-63EA8C6D9FD5}" srcOrd="4" destOrd="0" presId="urn:microsoft.com/office/officeart/2016/7/layout/RoundedRectangleTimeline"/>
    <dgm:cxn modelId="{CFCF2B19-9B0E-4F16-B8A0-3ED88247884E}" type="presParOf" srcId="{73431D04-5E10-40F6-9D03-F6F3AA7B6BB5}" destId="{C21F0101-5797-46A1-AD86-EBE532804A0F}" srcOrd="5" destOrd="0" presId="urn:microsoft.com/office/officeart/2016/7/layout/RoundedRectangleTimeline"/>
    <dgm:cxn modelId="{E26AB68A-EC1E-4BB7-9C85-71F16F5DC592}" type="presParOf" srcId="{73431D04-5E10-40F6-9D03-F6F3AA7B6BB5}" destId="{B9235D7F-1063-4419-A7C8-A4B11D2587BA}" srcOrd="6" destOrd="0" presId="urn:microsoft.com/office/officeart/2016/7/layout/RoundedRectangleTimeline"/>
    <dgm:cxn modelId="{47A25659-2702-4A1B-8084-A2DF98FA8079}" type="presParOf" srcId="{B9235D7F-1063-4419-A7C8-A4B11D2587BA}" destId="{3501434E-218D-45FE-9E3C-17999228FDA6}" srcOrd="0" destOrd="0" presId="urn:microsoft.com/office/officeart/2016/7/layout/RoundedRectangleTimeline"/>
    <dgm:cxn modelId="{44CB10B9-906B-4FA2-9C5A-1C040B0A85F5}" type="presParOf" srcId="{B9235D7F-1063-4419-A7C8-A4B11D2587BA}" destId="{A9FBF972-1D1E-4E1C-9C49-DDA521562E73}" srcOrd="1" destOrd="0" presId="urn:microsoft.com/office/officeart/2016/7/layout/RoundedRectangleTimeline"/>
    <dgm:cxn modelId="{0D81982A-53BA-4760-B794-BCCF04E597F5}" type="presParOf" srcId="{B9235D7F-1063-4419-A7C8-A4B11D2587BA}" destId="{E8CF0DA3-0ABD-40BF-9014-950900F3577A}" srcOrd="2" destOrd="0" presId="urn:microsoft.com/office/officeart/2016/7/layout/RoundedRectangleTimeline"/>
    <dgm:cxn modelId="{61B16E99-35EE-47BE-9969-FB165AAECF76}" type="presParOf" srcId="{B9235D7F-1063-4419-A7C8-A4B11D2587BA}" destId="{E7AF59CD-D7F5-457E-8CA0-770B9CEDB1AF}" srcOrd="3" destOrd="0" presId="urn:microsoft.com/office/officeart/2016/7/layout/RoundedRectangleTimeline"/>
    <dgm:cxn modelId="{D42E8FBD-658B-470C-B9B1-E3DAFBC85195}" type="presParOf" srcId="{B9235D7F-1063-4419-A7C8-A4B11D2587BA}" destId="{2827FF62-022C-4CAA-A2D1-810075DB792F}" srcOrd="4" destOrd="0" presId="urn:microsoft.com/office/officeart/2016/7/layout/RoundedRectangleTimeline"/>
    <dgm:cxn modelId="{D519040A-4FCC-4305-9F3B-BEBAFE46644F}" type="presParOf" srcId="{73431D04-5E10-40F6-9D03-F6F3AA7B6BB5}" destId="{46ECE569-1445-4782-B401-E21DA59BA05D}" srcOrd="7" destOrd="0" presId="urn:microsoft.com/office/officeart/2016/7/layout/RoundedRectangleTimeline"/>
    <dgm:cxn modelId="{947E99F2-8F97-4F0D-A94B-B57296509021}" type="presParOf" srcId="{73431D04-5E10-40F6-9D03-F6F3AA7B6BB5}" destId="{D1D6344C-CBA9-46A9-8BB6-E74EBC538404}" srcOrd="8" destOrd="0" presId="urn:microsoft.com/office/officeart/2016/7/layout/RoundedRectangleTimeline"/>
    <dgm:cxn modelId="{EE189C6A-79AA-42B9-87BE-4050FDFEF11E}" type="presParOf" srcId="{D1D6344C-CBA9-46A9-8BB6-E74EBC538404}" destId="{84464A45-5E03-44E9-B4ED-2D4A9D3C8FF9}" srcOrd="0" destOrd="0" presId="urn:microsoft.com/office/officeart/2016/7/layout/RoundedRectangleTimeline"/>
    <dgm:cxn modelId="{6D21C960-D68A-4E66-A9B0-006DD06376D6}" type="presParOf" srcId="{D1D6344C-CBA9-46A9-8BB6-E74EBC538404}" destId="{0C127097-68B5-477F-AF7A-E8618832C7FA}" srcOrd="1" destOrd="0" presId="urn:microsoft.com/office/officeart/2016/7/layout/RoundedRectangleTimeline"/>
    <dgm:cxn modelId="{DC3E3D15-51C0-4C46-8200-294199FCE508}" type="presParOf" srcId="{D1D6344C-CBA9-46A9-8BB6-E74EBC538404}" destId="{BFB453E9-2043-4F51-8BB7-683B6A0813AC}" srcOrd="2" destOrd="0" presId="urn:microsoft.com/office/officeart/2016/7/layout/RoundedRectangleTimeline"/>
    <dgm:cxn modelId="{E98D45CF-07DC-4A1F-A880-1541A14E09B1}" type="presParOf" srcId="{D1D6344C-CBA9-46A9-8BB6-E74EBC538404}" destId="{7B46F637-140E-4920-87E9-2E0E99B1AAF1}" srcOrd="3" destOrd="0" presId="urn:microsoft.com/office/officeart/2016/7/layout/RoundedRectangleTimeline"/>
    <dgm:cxn modelId="{7338541D-CE8A-41B6-9869-5B7D80E0E832}" type="presParOf" srcId="{D1D6344C-CBA9-46A9-8BB6-E74EBC538404}" destId="{7B296BFF-D01E-4A0C-A780-9DC9206A6462}"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49BFAF-244C-4A6C-AAEE-986DCB735A2E}" type="doc">
      <dgm:prSet loTypeId="urn:microsoft.com/office/officeart/2005/8/layout/cycle8" loCatId="cycle" qsTypeId="urn:microsoft.com/office/officeart/2005/8/quickstyle/3d1" qsCatId="3D" csTypeId="urn:microsoft.com/office/officeart/2005/8/colors/accent2_1" csCatId="accent2" phldr="1"/>
      <dgm:spPr/>
      <dgm:t>
        <a:bodyPr/>
        <a:lstStyle/>
        <a:p>
          <a:endParaRPr lang="en-US"/>
        </a:p>
      </dgm:t>
    </dgm:pt>
    <dgm:pt modelId="{6FBFB614-7520-45C9-851C-C3C7EE9F62E7}">
      <dgm:prSet phldrT="[Text]"/>
      <dgm:spPr/>
      <dgm:t>
        <a:bodyPr/>
        <a:lstStyle/>
        <a:p>
          <a:r>
            <a:rPr lang="en-US" b="1">
              <a:solidFill>
                <a:schemeClr val="accent2"/>
              </a:solidFill>
            </a:rPr>
            <a:t>HEALTH EDUCATION</a:t>
          </a:r>
          <a:endParaRPr lang="en-US" b="1" dirty="0">
            <a:solidFill>
              <a:schemeClr val="accent2"/>
            </a:solidFill>
          </a:endParaRPr>
        </a:p>
      </dgm:t>
    </dgm:pt>
    <dgm:pt modelId="{99F7C8BD-B64E-41A4-9FF4-CD77EB3CF6EE}" type="parTrans" cxnId="{DCD85482-8D64-4F17-8D28-BE4C8B69BC15}">
      <dgm:prSet/>
      <dgm:spPr/>
      <dgm:t>
        <a:bodyPr/>
        <a:lstStyle/>
        <a:p>
          <a:endParaRPr lang="en-US"/>
        </a:p>
      </dgm:t>
    </dgm:pt>
    <dgm:pt modelId="{C64DCF94-B623-4E32-A74D-9CA385DF4E47}" type="sibTrans" cxnId="{DCD85482-8D64-4F17-8D28-BE4C8B69BC15}">
      <dgm:prSet/>
      <dgm:spPr/>
      <dgm:t>
        <a:bodyPr/>
        <a:lstStyle/>
        <a:p>
          <a:endParaRPr lang="en-US"/>
        </a:p>
      </dgm:t>
    </dgm:pt>
    <dgm:pt modelId="{11150EC1-9008-49EC-BE0B-BB20E7106F7A}">
      <dgm:prSet phldrT="[Text]"/>
      <dgm:spPr/>
      <dgm:t>
        <a:bodyPr/>
        <a:lstStyle/>
        <a:p>
          <a:r>
            <a:rPr lang="en-US" b="1">
              <a:solidFill>
                <a:schemeClr val="accent4"/>
              </a:solidFill>
            </a:rPr>
            <a:t>MENTAL HEALTH</a:t>
          </a:r>
          <a:endParaRPr lang="en-US" b="1" dirty="0">
            <a:solidFill>
              <a:schemeClr val="accent4"/>
            </a:solidFill>
          </a:endParaRPr>
        </a:p>
      </dgm:t>
    </dgm:pt>
    <dgm:pt modelId="{485CEC9D-7FE3-4B5F-A767-CD6B075F0137}" type="parTrans" cxnId="{EF609FC7-B44A-4A16-9436-392E4A694443}">
      <dgm:prSet/>
      <dgm:spPr/>
      <dgm:t>
        <a:bodyPr/>
        <a:lstStyle/>
        <a:p>
          <a:endParaRPr lang="en-US"/>
        </a:p>
      </dgm:t>
    </dgm:pt>
    <dgm:pt modelId="{0F3A3EE9-D90A-4422-8B27-E4E5B0722737}" type="sibTrans" cxnId="{EF609FC7-B44A-4A16-9436-392E4A694443}">
      <dgm:prSet/>
      <dgm:spPr/>
      <dgm:t>
        <a:bodyPr/>
        <a:lstStyle/>
        <a:p>
          <a:endParaRPr lang="en-US"/>
        </a:p>
      </dgm:t>
    </dgm:pt>
    <dgm:pt modelId="{B622F67A-F02D-476E-9590-8BFDE86FD230}">
      <dgm:prSet phldrT="[Text]"/>
      <dgm:spPr/>
      <dgm:t>
        <a:bodyPr/>
        <a:lstStyle/>
        <a:p>
          <a:r>
            <a:rPr lang="en-US" b="1">
              <a:solidFill>
                <a:schemeClr val="tx2"/>
              </a:solidFill>
            </a:rPr>
            <a:t>PRIMARY CARE</a:t>
          </a:r>
          <a:endParaRPr lang="en-US" b="1" dirty="0">
            <a:solidFill>
              <a:schemeClr val="tx2"/>
            </a:solidFill>
          </a:endParaRPr>
        </a:p>
      </dgm:t>
    </dgm:pt>
    <dgm:pt modelId="{9D941A36-575B-4D45-8078-5B85E44A88CB}" type="parTrans" cxnId="{FF5A9F8B-8546-4080-A556-20BBB1EAF076}">
      <dgm:prSet/>
      <dgm:spPr/>
      <dgm:t>
        <a:bodyPr/>
        <a:lstStyle/>
        <a:p>
          <a:endParaRPr lang="en-US"/>
        </a:p>
      </dgm:t>
    </dgm:pt>
    <dgm:pt modelId="{DE9DEC27-0F55-4B7F-9846-884A10913171}" type="sibTrans" cxnId="{FF5A9F8B-8546-4080-A556-20BBB1EAF076}">
      <dgm:prSet/>
      <dgm:spPr/>
      <dgm:t>
        <a:bodyPr/>
        <a:lstStyle/>
        <a:p>
          <a:endParaRPr lang="en-US"/>
        </a:p>
      </dgm:t>
    </dgm:pt>
    <dgm:pt modelId="{F01D8215-1617-499A-969B-7B2CDCFD2E80}">
      <dgm:prSet/>
      <dgm:spPr/>
      <dgm:t>
        <a:bodyPr/>
        <a:lstStyle/>
        <a:p>
          <a:r>
            <a:rPr lang="en-US" b="1" dirty="0"/>
            <a:t>CASP</a:t>
          </a:r>
        </a:p>
      </dgm:t>
    </dgm:pt>
    <dgm:pt modelId="{61A98EA4-3DEB-4CAD-A86D-AB8FBB765EEB}" type="parTrans" cxnId="{9E59D08B-CE14-4701-9986-C0ACAD1E07BD}">
      <dgm:prSet/>
      <dgm:spPr/>
      <dgm:t>
        <a:bodyPr/>
        <a:lstStyle/>
        <a:p>
          <a:endParaRPr lang="en-US"/>
        </a:p>
      </dgm:t>
    </dgm:pt>
    <dgm:pt modelId="{4637AD25-3487-4FFE-A6BC-219168373616}" type="sibTrans" cxnId="{9E59D08B-CE14-4701-9986-C0ACAD1E07BD}">
      <dgm:prSet/>
      <dgm:spPr/>
      <dgm:t>
        <a:bodyPr/>
        <a:lstStyle/>
        <a:p>
          <a:endParaRPr lang="en-US"/>
        </a:p>
      </dgm:t>
    </dgm:pt>
    <dgm:pt modelId="{B6740FCF-9899-4104-8778-D24ABA0D2111}" type="pres">
      <dgm:prSet presAssocID="{7C49BFAF-244C-4A6C-AAEE-986DCB735A2E}" presName="compositeShape" presStyleCnt="0">
        <dgm:presLayoutVars>
          <dgm:chMax val="7"/>
          <dgm:dir/>
          <dgm:resizeHandles val="exact"/>
        </dgm:presLayoutVars>
      </dgm:prSet>
      <dgm:spPr/>
    </dgm:pt>
    <dgm:pt modelId="{9F2C61CB-E324-4F97-BE84-D9CA2DC43F65}" type="pres">
      <dgm:prSet presAssocID="{7C49BFAF-244C-4A6C-AAEE-986DCB735A2E}" presName="wedge1" presStyleLbl="node1" presStyleIdx="0" presStyleCnt="4"/>
      <dgm:spPr/>
    </dgm:pt>
    <dgm:pt modelId="{D3A7CCD5-89D8-433E-A890-82F6C97C026F}" type="pres">
      <dgm:prSet presAssocID="{7C49BFAF-244C-4A6C-AAEE-986DCB735A2E}" presName="dummy1a" presStyleCnt="0"/>
      <dgm:spPr/>
    </dgm:pt>
    <dgm:pt modelId="{3209F07A-48CE-4227-B709-D6BFBC13D2A2}" type="pres">
      <dgm:prSet presAssocID="{7C49BFAF-244C-4A6C-AAEE-986DCB735A2E}" presName="dummy1b" presStyleCnt="0"/>
      <dgm:spPr/>
    </dgm:pt>
    <dgm:pt modelId="{AE782BE6-8583-4565-B6B6-875CA0F43669}" type="pres">
      <dgm:prSet presAssocID="{7C49BFAF-244C-4A6C-AAEE-986DCB735A2E}" presName="wedge1Tx" presStyleLbl="node1" presStyleIdx="0" presStyleCnt="4">
        <dgm:presLayoutVars>
          <dgm:chMax val="0"/>
          <dgm:chPref val="0"/>
          <dgm:bulletEnabled val="1"/>
        </dgm:presLayoutVars>
      </dgm:prSet>
      <dgm:spPr/>
    </dgm:pt>
    <dgm:pt modelId="{0214DF92-2BCC-403E-A9F2-8AA09506E379}" type="pres">
      <dgm:prSet presAssocID="{7C49BFAF-244C-4A6C-AAEE-986DCB735A2E}" presName="wedge2" presStyleLbl="node1" presStyleIdx="1" presStyleCnt="4"/>
      <dgm:spPr/>
    </dgm:pt>
    <dgm:pt modelId="{E83374F6-CAF9-40D3-9AAF-AD15AD54A4E3}" type="pres">
      <dgm:prSet presAssocID="{7C49BFAF-244C-4A6C-AAEE-986DCB735A2E}" presName="dummy2a" presStyleCnt="0"/>
      <dgm:spPr/>
    </dgm:pt>
    <dgm:pt modelId="{B46F1E97-4978-4318-A00D-8C9BBFDFF246}" type="pres">
      <dgm:prSet presAssocID="{7C49BFAF-244C-4A6C-AAEE-986DCB735A2E}" presName="dummy2b" presStyleCnt="0"/>
      <dgm:spPr/>
    </dgm:pt>
    <dgm:pt modelId="{49FF7AD8-F147-460F-A1BD-2F2ED57380BA}" type="pres">
      <dgm:prSet presAssocID="{7C49BFAF-244C-4A6C-AAEE-986DCB735A2E}" presName="wedge2Tx" presStyleLbl="node1" presStyleIdx="1" presStyleCnt="4">
        <dgm:presLayoutVars>
          <dgm:chMax val="0"/>
          <dgm:chPref val="0"/>
          <dgm:bulletEnabled val="1"/>
        </dgm:presLayoutVars>
      </dgm:prSet>
      <dgm:spPr/>
    </dgm:pt>
    <dgm:pt modelId="{113D2487-8C6A-445A-8894-0B65DACFD4F0}" type="pres">
      <dgm:prSet presAssocID="{7C49BFAF-244C-4A6C-AAEE-986DCB735A2E}" presName="wedge3" presStyleLbl="node1" presStyleIdx="2" presStyleCnt="4"/>
      <dgm:spPr/>
    </dgm:pt>
    <dgm:pt modelId="{A2A84DCD-DDF4-4DE2-868B-77DD29F53143}" type="pres">
      <dgm:prSet presAssocID="{7C49BFAF-244C-4A6C-AAEE-986DCB735A2E}" presName="dummy3a" presStyleCnt="0"/>
      <dgm:spPr/>
    </dgm:pt>
    <dgm:pt modelId="{8D4E09F4-D98B-4181-B330-D5168E54DF3A}" type="pres">
      <dgm:prSet presAssocID="{7C49BFAF-244C-4A6C-AAEE-986DCB735A2E}" presName="dummy3b" presStyleCnt="0"/>
      <dgm:spPr/>
    </dgm:pt>
    <dgm:pt modelId="{DE41A3D7-D95C-4DCD-B5F1-BA66BA4D3150}" type="pres">
      <dgm:prSet presAssocID="{7C49BFAF-244C-4A6C-AAEE-986DCB735A2E}" presName="wedge3Tx" presStyleLbl="node1" presStyleIdx="2" presStyleCnt="4">
        <dgm:presLayoutVars>
          <dgm:chMax val="0"/>
          <dgm:chPref val="0"/>
          <dgm:bulletEnabled val="1"/>
        </dgm:presLayoutVars>
      </dgm:prSet>
      <dgm:spPr/>
    </dgm:pt>
    <dgm:pt modelId="{57199616-F8EC-41C7-ABAE-1B80E07820D0}" type="pres">
      <dgm:prSet presAssocID="{7C49BFAF-244C-4A6C-AAEE-986DCB735A2E}" presName="wedge4" presStyleLbl="node1" presStyleIdx="3" presStyleCnt="4"/>
      <dgm:spPr/>
    </dgm:pt>
    <dgm:pt modelId="{2DDFBDD5-3F6D-4710-9DC2-4AB83AB37349}" type="pres">
      <dgm:prSet presAssocID="{7C49BFAF-244C-4A6C-AAEE-986DCB735A2E}" presName="dummy4a" presStyleCnt="0"/>
      <dgm:spPr/>
    </dgm:pt>
    <dgm:pt modelId="{4F4933D0-B011-4426-9828-F0C767C6E459}" type="pres">
      <dgm:prSet presAssocID="{7C49BFAF-244C-4A6C-AAEE-986DCB735A2E}" presName="dummy4b" presStyleCnt="0"/>
      <dgm:spPr/>
    </dgm:pt>
    <dgm:pt modelId="{B19F4203-DF30-4DE8-8607-9E73AAF0E447}" type="pres">
      <dgm:prSet presAssocID="{7C49BFAF-244C-4A6C-AAEE-986DCB735A2E}" presName="wedge4Tx" presStyleLbl="node1" presStyleIdx="3" presStyleCnt="4">
        <dgm:presLayoutVars>
          <dgm:chMax val="0"/>
          <dgm:chPref val="0"/>
          <dgm:bulletEnabled val="1"/>
        </dgm:presLayoutVars>
      </dgm:prSet>
      <dgm:spPr/>
    </dgm:pt>
    <dgm:pt modelId="{33D6BD44-33EB-497E-9B8D-6A3A7064E841}" type="pres">
      <dgm:prSet presAssocID="{C64DCF94-B623-4E32-A74D-9CA385DF4E47}" presName="arrowWedge1" presStyleLbl="fgSibTrans2D1" presStyleIdx="0" presStyleCnt="4"/>
      <dgm:spPr/>
    </dgm:pt>
    <dgm:pt modelId="{0355DA5E-3815-4C37-9169-B2185C693D05}" type="pres">
      <dgm:prSet presAssocID="{0F3A3EE9-D90A-4422-8B27-E4E5B0722737}" presName="arrowWedge2" presStyleLbl="fgSibTrans2D1" presStyleIdx="1" presStyleCnt="4"/>
      <dgm:spPr/>
    </dgm:pt>
    <dgm:pt modelId="{30C15F97-FF08-4759-A688-4237906F255D}" type="pres">
      <dgm:prSet presAssocID="{4637AD25-3487-4FFE-A6BC-219168373616}" presName="arrowWedge3" presStyleLbl="fgSibTrans2D1" presStyleIdx="2" presStyleCnt="4"/>
      <dgm:spPr/>
    </dgm:pt>
    <dgm:pt modelId="{249A5F0B-0C8F-4584-8CE4-3D59BF067790}" type="pres">
      <dgm:prSet presAssocID="{DE9DEC27-0F55-4B7F-9846-884A10913171}" presName="arrowWedge4" presStyleLbl="fgSibTrans2D1" presStyleIdx="3" presStyleCnt="4"/>
      <dgm:spPr/>
    </dgm:pt>
  </dgm:ptLst>
  <dgm:cxnLst>
    <dgm:cxn modelId="{17FE1D1C-9A23-42FD-918A-64DF056FA7D1}" type="presOf" srcId="{6FBFB614-7520-45C9-851C-C3C7EE9F62E7}" destId="{9F2C61CB-E324-4F97-BE84-D9CA2DC43F65}" srcOrd="0" destOrd="0" presId="urn:microsoft.com/office/officeart/2005/8/layout/cycle8"/>
    <dgm:cxn modelId="{5D57C036-04E1-47DC-940F-67462B6211A3}" type="presOf" srcId="{11150EC1-9008-49EC-BE0B-BB20E7106F7A}" destId="{0214DF92-2BCC-403E-A9F2-8AA09506E379}" srcOrd="0" destOrd="0" presId="urn:microsoft.com/office/officeart/2005/8/layout/cycle8"/>
    <dgm:cxn modelId="{96CBFB5C-438E-44D1-A21A-119D90B5409B}" type="presOf" srcId="{F01D8215-1617-499A-969B-7B2CDCFD2E80}" destId="{113D2487-8C6A-445A-8894-0B65DACFD4F0}" srcOrd="0" destOrd="0" presId="urn:microsoft.com/office/officeart/2005/8/layout/cycle8"/>
    <dgm:cxn modelId="{3252135F-12A7-4B6E-A6DD-7C42D8A35947}" type="presOf" srcId="{6FBFB614-7520-45C9-851C-C3C7EE9F62E7}" destId="{AE782BE6-8583-4565-B6B6-875CA0F43669}" srcOrd="1" destOrd="0" presId="urn:microsoft.com/office/officeart/2005/8/layout/cycle8"/>
    <dgm:cxn modelId="{67771B50-0091-4FCF-B68A-5609FFE3CFE3}" type="presOf" srcId="{7C49BFAF-244C-4A6C-AAEE-986DCB735A2E}" destId="{B6740FCF-9899-4104-8778-D24ABA0D2111}" srcOrd="0" destOrd="0" presId="urn:microsoft.com/office/officeart/2005/8/layout/cycle8"/>
    <dgm:cxn modelId="{DCD85482-8D64-4F17-8D28-BE4C8B69BC15}" srcId="{7C49BFAF-244C-4A6C-AAEE-986DCB735A2E}" destId="{6FBFB614-7520-45C9-851C-C3C7EE9F62E7}" srcOrd="0" destOrd="0" parTransId="{99F7C8BD-B64E-41A4-9FF4-CD77EB3CF6EE}" sibTransId="{C64DCF94-B623-4E32-A74D-9CA385DF4E47}"/>
    <dgm:cxn modelId="{FF5A9F8B-8546-4080-A556-20BBB1EAF076}" srcId="{7C49BFAF-244C-4A6C-AAEE-986DCB735A2E}" destId="{B622F67A-F02D-476E-9590-8BFDE86FD230}" srcOrd="3" destOrd="0" parTransId="{9D941A36-575B-4D45-8078-5B85E44A88CB}" sibTransId="{DE9DEC27-0F55-4B7F-9846-884A10913171}"/>
    <dgm:cxn modelId="{9E59D08B-CE14-4701-9986-C0ACAD1E07BD}" srcId="{7C49BFAF-244C-4A6C-AAEE-986DCB735A2E}" destId="{F01D8215-1617-499A-969B-7B2CDCFD2E80}" srcOrd="2" destOrd="0" parTransId="{61A98EA4-3DEB-4CAD-A86D-AB8FBB765EEB}" sibTransId="{4637AD25-3487-4FFE-A6BC-219168373616}"/>
    <dgm:cxn modelId="{7A41B798-EFEC-47DF-A7DF-7B76DF8A89C2}" type="presOf" srcId="{B622F67A-F02D-476E-9590-8BFDE86FD230}" destId="{B19F4203-DF30-4DE8-8607-9E73AAF0E447}" srcOrd="1" destOrd="0" presId="urn:microsoft.com/office/officeart/2005/8/layout/cycle8"/>
    <dgm:cxn modelId="{7A2DCC9B-1DF6-4EC4-B38C-2C66B5171E27}" type="presOf" srcId="{F01D8215-1617-499A-969B-7B2CDCFD2E80}" destId="{DE41A3D7-D95C-4DCD-B5F1-BA66BA4D3150}" srcOrd="1" destOrd="0" presId="urn:microsoft.com/office/officeart/2005/8/layout/cycle8"/>
    <dgm:cxn modelId="{A647EDC4-F1C7-4BE1-AEB5-F4DD108EB82F}" type="presOf" srcId="{11150EC1-9008-49EC-BE0B-BB20E7106F7A}" destId="{49FF7AD8-F147-460F-A1BD-2F2ED57380BA}" srcOrd="1" destOrd="0" presId="urn:microsoft.com/office/officeart/2005/8/layout/cycle8"/>
    <dgm:cxn modelId="{EF609FC7-B44A-4A16-9436-392E4A694443}" srcId="{7C49BFAF-244C-4A6C-AAEE-986DCB735A2E}" destId="{11150EC1-9008-49EC-BE0B-BB20E7106F7A}" srcOrd="1" destOrd="0" parTransId="{485CEC9D-7FE3-4B5F-A767-CD6B075F0137}" sibTransId="{0F3A3EE9-D90A-4422-8B27-E4E5B0722737}"/>
    <dgm:cxn modelId="{4FE75FDE-4732-4254-9B73-2FAC24BE91D2}" type="presOf" srcId="{B622F67A-F02D-476E-9590-8BFDE86FD230}" destId="{57199616-F8EC-41C7-ABAE-1B80E07820D0}" srcOrd="0" destOrd="0" presId="urn:microsoft.com/office/officeart/2005/8/layout/cycle8"/>
    <dgm:cxn modelId="{93C83D40-C378-450E-A1E9-29E138888C3C}" type="presParOf" srcId="{B6740FCF-9899-4104-8778-D24ABA0D2111}" destId="{9F2C61CB-E324-4F97-BE84-D9CA2DC43F65}" srcOrd="0" destOrd="0" presId="urn:microsoft.com/office/officeart/2005/8/layout/cycle8"/>
    <dgm:cxn modelId="{D423AF28-2CC6-4DC2-91A0-45AC0C000162}" type="presParOf" srcId="{B6740FCF-9899-4104-8778-D24ABA0D2111}" destId="{D3A7CCD5-89D8-433E-A890-82F6C97C026F}" srcOrd="1" destOrd="0" presId="urn:microsoft.com/office/officeart/2005/8/layout/cycle8"/>
    <dgm:cxn modelId="{AAE119DE-E84E-4B37-99EF-47E2EFB73817}" type="presParOf" srcId="{B6740FCF-9899-4104-8778-D24ABA0D2111}" destId="{3209F07A-48CE-4227-B709-D6BFBC13D2A2}" srcOrd="2" destOrd="0" presId="urn:microsoft.com/office/officeart/2005/8/layout/cycle8"/>
    <dgm:cxn modelId="{7EC2FF66-12C5-4EC1-A5B5-E17EDE32FEB5}" type="presParOf" srcId="{B6740FCF-9899-4104-8778-D24ABA0D2111}" destId="{AE782BE6-8583-4565-B6B6-875CA0F43669}" srcOrd="3" destOrd="0" presId="urn:microsoft.com/office/officeart/2005/8/layout/cycle8"/>
    <dgm:cxn modelId="{7E48226D-344F-48A2-9BCF-4E65FDB56045}" type="presParOf" srcId="{B6740FCF-9899-4104-8778-D24ABA0D2111}" destId="{0214DF92-2BCC-403E-A9F2-8AA09506E379}" srcOrd="4" destOrd="0" presId="urn:microsoft.com/office/officeart/2005/8/layout/cycle8"/>
    <dgm:cxn modelId="{3A3C5FE1-CC78-4707-A2C1-FC68C184FD20}" type="presParOf" srcId="{B6740FCF-9899-4104-8778-D24ABA0D2111}" destId="{E83374F6-CAF9-40D3-9AAF-AD15AD54A4E3}" srcOrd="5" destOrd="0" presId="urn:microsoft.com/office/officeart/2005/8/layout/cycle8"/>
    <dgm:cxn modelId="{67291914-A6E7-4A1D-9AF4-EA021F37F6A0}" type="presParOf" srcId="{B6740FCF-9899-4104-8778-D24ABA0D2111}" destId="{B46F1E97-4978-4318-A00D-8C9BBFDFF246}" srcOrd="6" destOrd="0" presId="urn:microsoft.com/office/officeart/2005/8/layout/cycle8"/>
    <dgm:cxn modelId="{374D83FA-80DF-4F92-9D10-E33B57AF7E93}" type="presParOf" srcId="{B6740FCF-9899-4104-8778-D24ABA0D2111}" destId="{49FF7AD8-F147-460F-A1BD-2F2ED57380BA}" srcOrd="7" destOrd="0" presId="urn:microsoft.com/office/officeart/2005/8/layout/cycle8"/>
    <dgm:cxn modelId="{E2DAE90E-CEF5-4B16-98FF-6218B2278143}" type="presParOf" srcId="{B6740FCF-9899-4104-8778-D24ABA0D2111}" destId="{113D2487-8C6A-445A-8894-0B65DACFD4F0}" srcOrd="8" destOrd="0" presId="urn:microsoft.com/office/officeart/2005/8/layout/cycle8"/>
    <dgm:cxn modelId="{83EDBEA3-7970-40B3-BA0A-1FA4D0C0C464}" type="presParOf" srcId="{B6740FCF-9899-4104-8778-D24ABA0D2111}" destId="{A2A84DCD-DDF4-4DE2-868B-77DD29F53143}" srcOrd="9" destOrd="0" presId="urn:microsoft.com/office/officeart/2005/8/layout/cycle8"/>
    <dgm:cxn modelId="{CA80CD3A-0FA0-40A7-81E6-D246EBFD15C3}" type="presParOf" srcId="{B6740FCF-9899-4104-8778-D24ABA0D2111}" destId="{8D4E09F4-D98B-4181-B330-D5168E54DF3A}" srcOrd="10" destOrd="0" presId="urn:microsoft.com/office/officeart/2005/8/layout/cycle8"/>
    <dgm:cxn modelId="{C49846AA-83E5-4B5B-B992-EA1A7ADB19BD}" type="presParOf" srcId="{B6740FCF-9899-4104-8778-D24ABA0D2111}" destId="{DE41A3D7-D95C-4DCD-B5F1-BA66BA4D3150}" srcOrd="11" destOrd="0" presId="urn:microsoft.com/office/officeart/2005/8/layout/cycle8"/>
    <dgm:cxn modelId="{BE4DE64C-59CF-4266-B0EA-AB612A7CB5D5}" type="presParOf" srcId="{B6740FCF-9899-4104-8778-D24ABA0D2111}" destId="{57199616-F8EC-41C7-ABAE-1B80E07820D0}" srcOrd="12" destOrd="0" presId="urn:microsoft.com/office/officeart/2005/8/layout/cycle8"/>
    <dgm:cxn modelId="{77340568-2A79-4BAB-95EE-A8BD664C1ADA}" type="presParOf" srcId="{B6740FCF-9899-4104-8778-D24ABA0D2111}" destId="{2DDFBDD5-3F6D-4710-9DC2-4AB83AB37349}" srcOrd="13" destOrd="0" presId="urn:microsoft.com/office/officeart/2005/8/layout/cycle8"/>
    <dgm:cxn modelId="{8728C499-BEDC-4202-A943-3AF2E2079DCC}" type="presParOf" srcId="{B6740FCF-9899-4104-8778-D24ABA0D2111}" destId="{4F4933D0-B011-4426-9828-F0C767C6E459}" srcOrd="14" destOrd="0" presId="urn:microsoft.com/office/officeart/2005/8/layout/cycle8"/>
    <dgm:cxn modelId="{68AFA62A-DACC-4B02-9B09-936CE676BB3E}" type="presParOf" srcId="{B6740FCF-9899-4104-8778-D24ABA0D2111}" destId="{B19F4203-DF30-4DE8-8607-9E73AAF0E447}" srcOrd="15" destOrd="0" presId="urn:microsoft.com/office/officeart/2005/8/layout/cycle8"/>
    <dgm:cxn modelId="{BA827320-914E-4DE8-A318-1F529B76FC44}" type="presParOf" srcId="{B6740FCF-9899-4104-8778-D24ABA0D2111}" destId="{33D6BD44-33EB-497E-9B8D-6A3A7064E841}" srcOrd="16" destOrd="0" presId="urn:microsoft.com/office/officeart/2005/8/layout/cycle8"/>
    <dgm:cxn modelId="{3A193A45-0DB7-4E01-BDF6-900DF744BB46}" type="presParOf" srcId="{B6740FCF-9899-4104-8778-D24ABA0D2111}" destId="{0355DA5E-3815-4C37-9169-B2185C693D05}" srcOrd="17" destOrd="0" presId="urn:microsoft.com/office/officeart/2005/8/layout/cycle8"/>
    <dgm:cxn modelId="{57535203-35D1-410A-A9A7-3FF74A55B0EA}" type="presParOf" srcId="{B6740FCF-9899-4104-8778-D24ABA0D2111}" destId="{30C15F97-FF08-4759-A688-4237906F255D}" srcOrd="18" destOrd="0" presId="urn:microsoft.com/office/officeart/2005/8/layout/cycle8"/>
    <dgm:cxn modelId="{6DB3B947-B1A1-43F3-917D-224B21BA8420}" type="presParOf" srcId="{B6740FCF-9899-4104-8778-D24ABA0D2111}" destId="{249A5F0B-0C8F-4584-8CE4-3D59BF067790}"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874C47-10EC-4726-B0DB-4D8FC6827D3E}"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D6AFBFE5-C93A-450C-AA2D-38D56DE2D3F5}">
      <dgm:prSet phldrT="[Text]" custT="1"/>
      <dgm:spPr>
        <a:xfrm>
          <a:off x="0" y="1305401"/>
          <a:ext cx="1854606" cy="174053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0" i="1" dirty="0">
              <a:solidFill>
                <a:sysClr val="windowText" lastClr="000000"/>
              </a:solidFill>
              <a:latin typeface="Calibri" panose="020F0502020204030204"/>
              <a:ea typeface="+mn-ea"/>
              <a:cs typeface="+mn-cs"/>
            </a:rPr>
            <a:t>Begin building community partnerships </a:t>
          </a:r>
          <a:r>
            <a:rPr lang="en-US" sz="1400" b="1" i="1" dirty="0">
              <a:solidFill>
                <a:sysClr val="windowText" lastClr="000000"/>
              </a:solidFill>
              <a:latin typeface="Calibri" panose="020F0502020204030204"/>
              <a:ea typeface="+mn-ea"/>
              <a:cs typeface="+mn-cs"/>
            </a:rPr>
            <a:t>Sacramento, Yolo &amp; Placer Counties</a:t>
          </a:r>
          <a:endParaRPr lang="en-US" sz="1400" b="1" i="1" u="none" dirty="0">
            <a:solidFill>
              <a:sysClr val="windowText" lastClr="000000"/>
            </a:solidFill>
            <a:latin typeface="Calibri" panose="020F0502020204030204"/>
            <a:ea typeface="+mn-ea"/>
            <a:cs typeface="+mn-cs"/>
          </a:endParaRPr>
        </a:p>
      </dgm:t>
    </dgm:pt>
    <dgm:pt modelId="{84F583F2-9BEB-464D-AA04-D959660A9C64}" type="parTrans" cxnId="{E50247D0-33F6-4438-89A1-3D5F1DC31AE7}">
      <dgm:prSet/>
      <dgm:spPr/>
      <dgm:t>
        <a:bodyPr/>
        <a:lstStyle/>
        <a:p>
          <a:endParaRPr lang="en-US" sz="2000">
            <a:solidFill>
              <a:srgbClr val="002060"/>
            </a:solidFill>
          </a:endParaRPr>
        </a:p>
      </dgm:t>
    </dgm:pt>
    <dgm:pt modelId="{05FE0D99-46FE-432A-939A-A0F579028A33}" type="sibTrans" cxnId="{E50247D0-33F6-4438-89A1-3D5F1DC31AE7}">
      <dgm:prSet/>
      <dgm:spPr/>
      <dgm:t>
        <a:bodyPr/>
        <a:lstStyle/>
        <a:p>
          <a:endParaRPr lang="en-US" sz="2000">
            <a:solidFill>
              <a:srgbClr val="002060"/>
            </a:solidFill>
          </a:endParaRPr>
        </a:p>
      </dgm:t>
    </dgm:pt>
    <dgm:pt modelId="{D741B175-D247-44B1-99FF-C621194F2480}">
      <dgm:prSet phldrT="[Text]" custT="1"/>
      <dgm:spPr>
        <a:xfrm>
          <a:off x="2156171" y="1305401"/>
          <a:ext cx="1854606" cy="1740535"/>
        </a:xfrm>
        <a:prstGeom prst="roundRect">
          <a:avLst/>
        </a:prstGeom>
        <a:solidFill>
          <a:srgbClr val="5B9BD5">
            <a:hueOff val="-1689636"/>
            <a:satOff val="-4355"/>
            <a:lumOff val="-294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i="1" dirty="0">
              <a:solidFill>
                <a:sysClr val="windowText" lastClr="000000"/>
              </a:solidFill>
              <a:latin typeface="Calibri" panose="020F0502020204030204"/>
              <a:ea typeface="+mn-ea"/>
              <a:cs typeface="+mn-cs"/>
            </a:rPr>
            <a:t>Direct Community Referral Pilots</a:t>
          </a:r>
        </a:p>
        <a:p>
          <a:pPr>
            <a:buNone/>
          </a:pPr>
          <a:r>
            <a:rPr lang="en-US" sz="1400" b="0" i="1" dirty="0">
              <a:solidFill>
                <a:sysClr val="windowText" lastClr="000000"/>
              </a:solidFill>
              <a:latin typeface="Calibri" panose="020F0502020204030204"/>
              <a:ea typeface="+mn-ea"/>
              <a:cs typeface="+mn-cs"/>
            </a:rPr>
            <a:t>Rancho Cordova</a:t>
          </a:r>
        </a:p>
        <a:p>
          <a:pPr>
            <a:buNone/>
          </a:pPr>
          <a:r>
            <a:rPr lang="en-US" sz="1400" b="0" i="1" dirty="0">
              <a:solidFill>
                <a:sysClr val="windowText" lastClr="000000"/>
              </a:solidFill>
              <a:latin typeface="Calibri" panose="020F0502020204030204"/>
              <a:ea typeface="+mn-ea"/>
              <a:cs typeface="+mn-cs"/>
            </a:rPr>
            <a:t>Downtown Commons</a:t>
          </a:r>
        </a:p>
        <a:p>
          <a:pPr>
            <a:buNone/>
          </a:pPr>
          <a:r>
            <a:rPr lang="en-US" sz="1400" b="0" i="1" dirty="0">
              <a:solidFill>
                <a:sysClr val="windowText" lastClr="000000"/>
              </a:solidFill>
              <a:latin typeface="Calibri" panose="020F0502020204030204"/>
              <a:ea typeface="+mn-ea"/>
              <a:cs typeface="+mn-cs"/>
            </a:rPr>
            <a:t>Davis</a:t>
          </a:r>
        </a:p>
      </dgm:t>
    </dgm:pt>
    <dgm:pt modelId="{E2BE54F7-057B-4996-8953-68C2E2842EEB}" type="parTrans" cxnId="{F36336CD-06CA-4F34-BF64-1913B566526E}">
      <dgm:prSet/>
      <dgm:spPr/>
      <dgm:t>
        <a:bodyPr/>
        <a:lstStyle/>
        <a:p>
          <a:endParaRPr lang="en-US" sz="2000">
            <a:solidFill>
              <a:srgbClr val="002060"/>
            </a:solidFill>
          </a:endParaRPr>
        </a:p>
      </dgm:t>
    </dgm:pt>
    <dgm:pt modelId="{1F40CE41-42B6-4D70-8AD3-761DAF8BAD15}" type="sibTrans" cxnId="{F36336CD-06CA-4F34-BF64-1913B566526E}">
      <dgm:prSet/>
      <dgm:spPr/>
      <dgm:t>
        <a:bodyPr/>
        <a:lstStyle/>
        <a:p>
          <a:endParaRPr lang="en-US" sz="2000">
            <a:solidFill>
              <a:srgbClr val="002060"/>
            </a:solidFill>
          </a:endParaRPr>
        </a:p>
      </dgm:t>
    </dgm:pt>
    <dgm:pt modelId="{36C64775-A1EC-4C3B-B99F-5F694FED22B8}">
      <dgm:prSet phldrT="[Text]" custT="1"/>
      <dgm:spPr>
        <a:xfrm>
          <a:off x="6494204" y="1305401"/>
          <a:ext cx="1854606" cy="1740535"/>
        </a:xfrm>
        <a:prstGeom prst="roundRect">
          <a:avLst/>
        </a:prstGeom>
        <a:solidFill>
          <a:srgbClr val="5B9BD5">
            <a:hueOff val="-5068907"/>
            <a:satOff val="-13064"/>
            <a:lumOff val="-882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i="1" dirty="0">
              <a:solidFill>
                <a:sysClr val="windowText" lastClr="000000"/>
              </a:solidFill>
              <a:latin typeface="Calibri" panose="020F0502020204030204"/>
              <a:ea typeface="+mn-ea"/>
              <a:cs typeface="+mn-cs"/>
            </a:rPr>
            <a:t>Launched ACES in Pediatrics</a:t>
          </a:r>
        </a:p>
      </dgm:t>
    </dgm:pt>
    <dgm:pt modelId="{FF83EB9E-3D0C-402A-9474-2FB0D5EC2BF9}" type="parTrans" cxnId="{0715F4CB-FD4F-4770-94BF-19AD7A4FCECC}">
      <dgm:prSet/>
      <dgm:spPr/>
      <dgm:t>
        <a:bodyPr/>
        <a:lstStyle/>
        <a:p>
          <a:endParaRPr lang="en-US" sz="2000">
            <a:solidFill>
              <a:srgbClr val="002060"/>
            </a:solidFill>
          </a:endParaRPr>
        </a:p>
      </dgm:t>
    </dgm:pt>
    <dgm:pt modelId="{1737742E-7BDE-4FCC-B6AF-A8E2534ADBA0}" type="sibTrans" cxnId="{0715F4CB-FD4F-4770-94BF-19AD7A4FCECC}">
      <dgm:prSet/>
      <dgm:spPr/>
      <dgm:t>
        <a:bodyPr/>
        <a:lstStyle/>
        <a:p>
          <a:endParaRPr lang="en-US" sz="2000">
            <a:solidFill>
              <a:srgbClr val="002060"/>
            </a:solidFill>
          </a:endParaRPr>
        </a:p>
      </dgm:t>
    </dgm:pt>
    <dgm:pt modelId="{33A15DAD-EF01-4BF9-90EC-14E81E4CD057}">
      <dgm:prSet phldrT="[Text]" custT="1"/>
      <dgm:spPr>
        <a:xfrm>
          <a:off x="4319878" y="1305401"/>
          <a:ext cx="1854606" cy="1740535"/>
        </a:xfrm>
        <a:prstGeom prst="roundRect">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i="1" dirty="0">
              <a:solidFill>
                <a:sysClr val="windowText" lastClr="000000"/>
              </a:solidFill>
              <a:latin typeface="Calibri" panose="020F0502020204030204"/>
              <a:ea typeface="+mn-ea"/>
              <a:cs typeface="+mn-cs"/>
            </a:rPr>
            <a:t>Thrive Local</a:t>
          </a:r>
        </a:p>
        <a:p>
          <a:pPr>
            <a:buNone/>
          </a:pPr>
          <a:r>
            <a:rPr lang="en-US" sz="1400" b="0" i="1" dirty="0">
              <a:solidFill>
                <a:sysClr val="windowText" lastClr="000000"/>
              </a:solidFill>
              <a:latin typeface="Calibri" panose="020F0502020204030204"/>
              <a:ea typeface="+mn-ea"/>
              <a:cs typeface="+mn-cs"/>
            </a:rPr>
            <a:t>&amp; </a:t>
          </a:r>
          <a:r>
            <a:rPr lang="en-US" sz="1400" b="1" i="1" dirty="0">
              <a:solidFill>
                <a:sysClr val="windowText" lastClr="000000"/>
              </a:solidFill>
              <a:latin typeface="Calibri" panose="020F0502020204030204"/>
              <a:ea typeface="+mn-ea"/>
              <a:cs typeface="+mn-cs"/>
            </a:rPr>
            <a:t>Placer County collaborative meetings</a:t>
          </a:r>
        </a:p>
      </dgm:t>
    </dgm:pt>
    <dgm:pt modelId="{740D44CF-F2AE-45C3-83D6-B76AAA04B24B}" type="parTrans" cxnId="{438B4381-C1A2-4539-BF61-8880CE58473B}">
      <dgm:prSet/>
      <dgm:spPr/>
      <dgm:t>
        <a:bodyPr/>
        <a:lstStyle/>
        <a:p>
          <a:endParaRPr lang="en-US" sz="2000">
            <a:solidFill>
              <a:srgbClr val="002060"/>
            </a:solidFill>
          </a:endParaRPr>
        </a:p>
      </dgm:t>
    </dgm:pt>
    <dgm:pt modelId="{1E357119-E45A-4EE6-B249-FB90A1C4F968}" type="sibTrans" cxnId="{438B4381-C1A2-4539-BF61-8880CE58473B}">
      <dgm:prSet/>
      <dgm:spPr/>
      <dgm:t>
        <a:bodyPr/>
        <a:lstStyle/>
        <a:p>
          <a:endParaRPr lang="en-US" sz="2000">
            <a:solidFill>
              <a:srgbClr val="002060"/>
            </a:solidFill>
          </a:endParaRPr>
        </a:p>
      </dgm:t>
    </dgm:pt>
    <dgm:pt modelId="{A7EDE88C-9091-4D9F-BBBC-25963AFFE71C}">
      <dgm:prSet phldrT="[Text]" custT="1"/>
      <dgm:spPr>
        <a:xfrm>
          <a:off x="8657912" y="1305401"/>
          <a:ext cx="1854606" cy="1740535"/>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i="1" dirty="0">
              <a:solidFill>
                <a:sysClr val="windowText" lastClr="000000"/>
              </a:solidFill>
              <a:latin typeface="Calibri" panose="020F0502020204030204"/>
              <a:ea typeface="+mn-ea"/>
              <a:cs typeface="+mn-cs"/>
            </a:rPr>
            <a:t>Refine community referral workflows</a:t>
          </a:r>
        </a:p>
        <a:p>
          <a:pPr>
            <a:buNone/>
          </a:pPr>
          <a:r>
            <a:rPr lang="en-US" sz="1400" b="0" i="1" dirty="0">
              <a:solidFill>
                <a:sysClr val="windowText" lastClr="000000"/>
              </a:solidFill>
              <a:latin typeface="Calibri" panose="020F0502020204030204"/>
              <a:ea typeface="+mn-ea"/>
              <a:cs typeface="+mn-cs"/>
            </a:rPr>
            <a:t>Self-referrals</a:t>
          </a:r>
        </a:p>
        <a:p>
          <a:pPr>
            <a:buNone/>
          </a:pPr>
          <a:r>
            <a:rPr lang="en-US" sz="1400" b="0" i="1" dirty="0">
              <a:solidFill>
                <a:sysClr val="windowText" lastClr="000000"/>
              </a:solidFill>
              <a:latin typeface="Calibri" panose="020F0502020204030204"/>
              <a:ea typeface="+mn-ea"/>
              <a:cs typeface="+mn-cs"/>
            </a:rPr>
            <a:t>Social Worker</a:t>
          </a:r>
        </a:p>
      </dgm:t>
    </dgm:pt>
    <dgm:pt modelId="{6D0DDCFA-0B8D-4AD5-922A-2817BD3CFA48}" type="parTrans" cxnId="{D47C9293-E3F1-442C-B391-E6CEF1042054}">
      <dgm:prSet/>
      <dgm:spPr/>
      <dgm:t>
        <a:bodyPr/>
        <a:lstStyle/>
        <a:p>
          <a:endParaRPr lang="en-US" sz="2000">
            <a:solidFill>
              <a:srgbClr val="002060"/>
            </a:solidFill>
          </a:endParaRPr>
        </a:p>
      </dgm:t>
    </dgm:pt>
    <dgm:pt modelId="{427F25E7-60DA-4CCF-A5E5-82974B578C68}" type="sibTrans" cxnId="{D47C9293-E3F1-442C-B391-E6CEF1042054}">
      <dgm:prSet/>
      <dgm:spPr/>
      <dgm:t>
        <a:bodyPr/>
        <a:lstStyle/>
        <a:p>
          <a:endParaRPr lang="en-US" sz="2000">
            <a:solidFill>
              <a:srgbClr val="002060"/>
            </a:solidFill>
          </a:endParaRPr>
        </a:p>
      </dgm:t>
    </dgm:pt>
    <dgm:pt modelId="{859079BC-0D0C-4CA6-B528-AC1DE93A0EB5}" type="pres">
      <dgm:prSet presAssocID="{3B874C47-10EC-4726-B0DB-4D8FC6827D3E}" presName="CompostProcess" presStyleCnt="0">
        <dgm:presLayoutVars>
          <dgm:dir/>
          <dgm:resizeHandles val="exact"/>
        </dgm:presLayoutVars>
      </dgm:prSet>
      <dgm:spPr/>
    </dgm:pt>
    <dgm:pt modelId="{57EFA4FA-E74C-472F-A172-AC73A7A1FC90}" type="pres">
      <dgm:prSet presAssocID="{3B874C47-10EC-4726-B0DB-4D8FC6827D3E}" presName="arrow" presStyleLbl="bgShp" presStyleIdx="0" presStyleCnt="1"/>
      <dgm:spPr>
        <a:xfrm>
          <a:off x="788669" y="0"/>
          <a:ext cx="8938260" cy="4351338"/>
        </a:xfrm>
        <a:prstGeom prst="rightArrow">
          <a:avLst/>
        </a:prstGeom>
        <a:solidFill>
          <a:srgbClr val="5B9BD5">
            <a:tint val="40000"/>
            <a:hueOff val="0"/>
            <a:satOff val="0"/>
            <a:lumOff val="0"/>
            <a:alphaOff val="0"/>
          </a:srgbClr>
        </a:solidFill>
        <a:ln>
          <a:noFill/>
        </a:ln>
        <a:effectLst/>
      </dgm:spPr>
    </dgm:pt>
    <dgm:pt modelId="{6D406487-71DE-487C-958A-CE8ADC1A7F6B}" type="pres">
      <dgm:prSet presAssocID="{3B874C47-10EC-4726-B0DB-4D8FC6827D3E}" presName="linearProcess" presStyleCnt="0"/>
      <dgm:spPr/>
    </dgm:pt>
    <dgm:pt modelId="{0ECB6254-CFE7-492E-B9D1-80527ECC8A92}" type="pres">
      <dgm:prSet presAssocID="{D6AFBFE5-C93A-450C-AA2D-38D56DE2D3F5}" presName="textNode" presStyleLbl="node1" presStyleIdx="0" presStyleCnt="5" custLinFactNeighborX="-3435">
        <dgm:presLayoutVars>
          <dgm:bulletEnabled val="1"/>
        </dgm:presLayoutVars>
      </dgm:prSet>
      <dgm:spPr/>
    </dgm:pt>
    <dgm:pt modelId="{F0D3FC4B-2837-482F-9EFC-F0D79B268CA4}" type="pres">
      <dgm:prSet presAssocID="{05FE0D99-46FE-432A-939A-A0F579028A33}" presName="sibTrans" presStyleCnt="0"/>
      <dgm:spPr/>
    </dgm:pt>
    <dgm:pt modelId="{444ACE74-B6D0-4F46-ABC7-E9CDEE60E7B6}" type="pres">
      <dgm:prSet presAssocID="{D741B175-D247-44B1-99FF-C621194F2480}" presName="textNode" presStyleLbl="node1" presStyleIdx="1" presStyleCnt="5" custLinFactNeighborX="-3435">
        <dgm:presLayoutVars>
          <dgm:bulletEnabled val="1"/>
        </dgm:presLayoutVars>
      </dgm:prSet>
      <dgm:spPr/>
    </dgm:pt>
    <dgm:pt modelId="{1EDD3A0A-9D73-4D64-83BD-3676C07EA1F9}" type="pres">
      <dgm:prSet presAssocID="{1F40CE41-42B6-4D70-8AD3-761DAF8BAD15}" presName="sibTrans" presStyleCnt="0"/>
      <dgm:spPr/>
    </dgm:pt>
    <dgm:pt modelId="{C3BBED11-105F-46E4-A478-A8B546F89B04}" type="pres">
      <dgm:prSet presAssocID="{33A15DAD-EF01-4BF9-90EC-14E81E4CD057}" presName="textNode" presStyleLbl="node1" presStyleIdx="2" presStyleCnt="5" custLinFactNeighborX="-3435">
        <dgm:presLayoutVars>
          <dgm:bulletEnabled val="1"/>
        </dgm:presLayoutVars>
      </dgm:prSet>
      <dgm:spPr/>
    </dgm:pt>
    <dgm:pt modelId="{64A23364-DC86-4B81-96DC-55B9A9C92503}" type="pres">
      <dgm:prSet presAssocID="{1E357119-E45A-4EE6-B249-FB90A1C4F968}" presName="sibTrans" presStyleCnt="0"/>
      <dgm:spPr/>
    </dgm:pt>
    <dgm:pt modelId="{04EEB71C-F1C0-443E-9AE4-5C754D51B90B}" type="pres">
      <dgm:prSet presAssocID="{36C64775-A1EC-4C3B-B99F-5F694FED22B8}" presName="textNode" presStyleLbl="node1" presStyleIdx="3" presStyleCnt="5">
        <dgm:presLayoutVars>
          <dgm:bulletEnabled val="1"/>
        </dgm:presLayoutVars>
      </dgm:prSet>
      <dgm:spPr/>
    </dgm:pt>
    <dgm:pt modelId="{0A3C0A42-AFD7-4110-8013-5475EEBC1A02}" type="pres">
      <dgm:prSet presAssocID="{1737742E-7BDE-4FCC-B6AF-A8E2534ADBA0}" presName="sibTrans" presStyleCnt="0"/>
      <dgm:spPr/>
    </dgm:pt>
    <dgm:pt modelId="{22E84A00-5884-4746-8BE4-D2A256440AFB}" type="pres">
      <dgm:prSet presAssocID="{A7EDE88C-9091-4D9F-BBBC-25963AFFE71C}" presName="textNode" presStyleLbl="node1" presStyleIdx="4" presStyleCnt="5">
        <dgm:presLayoutVars>
          <dgm:bulletEnabled val="1"/>
        </dgm:presLayoutVars>
      </dgm:prSet>
      <dgm:spPr/>
    </dgm:pt>
  </dgm:ptLst>
  <dgm:cxnLst>
    <dgm:cxn modelId="{E6ACA208-D05A-450A-8297-292430A92A2F}" type="presOf" srcId="{D741B175-D247-44B1-99FF-C621194F2480}" destId="{444ACE74-B6D0-4F46-ABC7-E9CDEE60E7B6}" srcOrd="0" destOrd="0" presId="urn:microsoft.com/office/officeart/2005/8/layout/hProcess9"/>
    <dgm:cxn modelId="{B926DC30-7419-4F86-A648-6BF4AC9ECD29}" type="presOf" srcId="{D6AFBFE5-C93A-450C-AA2D-38D56DE2D3F5}" destId="{0ECB6254-CFE7-492E-B9D1-80527ECC8A92}" srcOrd="0" destOrd="0" presId="urn:microsoft.com/office/officeart/2005/8/layout/hProcess9"/>
    <dgm:cxn modelId="{4811853B-D47E-43DE-B0D9-99F131E27A73}" type="presOf" srcId="{36C64775-A1EC-4C3B-B99F-5F694FED22B8}" destId="{04EEB71C-F1C0-443E-9AE4-5C754D51B90B}" srcOrd="0" destOrd="0" presId="urn:microsoft.com/office/officeart/2005/8/layout/hProcess9"/>
    <dgm:cxn modelId="{438B4381-C1A2-4539-BF61-8880CE58473B}" srcId="{3B874C47-10EC-4726-B0DB-4D8FC6827D3E}" destId="{33A15DAD-EF01-4BF9-90EC-14E81E4CD057}" srcOrd="2" destOrd="0" parTransId="{740D44CF-F2AE-45C3-83D6-B76AAA04B24B}" sibTransId="{1E357119-E45A-4EE6-B249-FB90A1C4F968}"/>
    <dgm:cxn modelId="{D47C9293-E3F1-442C-B391-E6CEF1042054}" srcId="{3B874C47-10EC-4726-B0DB-4D8FC6827D3E}" destId="{A7EDE88C-9091-4D9F-BBBC-25963AFFE71C}" srcOrd="4" destOrd="0" parTransId="{6D0DDCFA-0B8D-4AD5-922A-2817BD3CFA48}" sibTransId="{427F25E7-60DA-4CCF-A5E5-82974B578C68}"/>
    <dgm:cxn modelId="{E318A79F-496E-4D1E-B65A-3A2673C3A9F6}" type="presOf" srcId="{33A15DAD-EF01-4BF9-90EC-14E81E4CD057}" destId="{C3BBED11-105F-46E4-A478-A8B546F89B04}" srcOrd="0" destOrd="0" presId="urn:microsoft.com/office/officeart/2005/8/layout/hProcess9"/>
    <dgm:cxn modelId="{0715F4CB-FD4F-4770-94BF-19AD7A4FCECC}" srcId="{3B874C47-10EC-4726-B0DB-4D8FC6827D3E}" destId="{36C64775-A1EC-4C3B-B99F-5F694FED22B8}" srcOrd="3" destOrd="0" parTransId="{FF83EB9E-3D0C-402A-9474-2FB0D5EC2BF9}" sibTransId="{1737742E-7BDE-4FCC-B6AF-A8E2534ADBA0}"/>
    <dgm:cxn modelId="{F36336CD-06CA-4F34-BF64-1913B566526E}" srcId="{3B874C47-10EC-4726-B0DB-4D8FC6827D3E}" destId="{D741B175-D247-44B1-99FF-C621194F2480}" srcOrd="1" destOrd="0" parTransId="{E2BE54F7-057B-4996-8953-68C2E2842EEB}" sibTransId="{1F40CE41-42B6-4D70-8AD3-761DAF8BAD15}"/>
    <dgm:cxn modelId="{E50247D0-33F6-4438-89A1-3D5F1DC31AE7}" srcId="{3B874C47-10EC-4726-B0DB-4D8FC6827D3E}" destId="{D6AFBFE5-C93A-450C-AA2D-38D56DE2D3F5}" srcOrd="0" destOrd="0" parTransId="{84F583F2-9BEB-464D-AA04-D959660A9C64}" sibTransId="{05FE0D99-46FE-432A-939A-A0F579028A33}"/>
    <dgm:cxn modelId="{103053DE-2A72-4D05-87A6-D9DED4B50EF6}" type="presOf" srcId="{3B874C47-10EC-4726-B0DB-4D8FC6827D3E}" destId="{859079BC-0D0C-4CA6-B528-AC1DE93A0EB5}" srcOrd="0" destOrd="0" presId="urn:microsoft.com/office/officeart/2005/8/layout/hProcess9"/>
    <dgm:cxn modelId="{439FC5EA-F31C-4654-B3F5-40D19D07A57A}" type="presOf" srcId="{A7EDE88C-9091-4D9F-BBBC-25963AFFE71C}" destId="{22E84A00-5884-4746-8BE4-D2A256440AFB}" srcOrd="0" destOrd="0" presId="urn:microsoft.com/office/officeart/2005/8/layout/hProcess9"/>
    <dgm:cxn modelId="{66CB9A53-190F-4FE3-B9F2-B1FA51049B01}" type="presParOf" srcId="{859079BC-0D0C-4CA6-B528-AC1DE93A0EB5}" destId="{57EFA4FA-E74C-472F-A172-AC73A7A1FC90}" srcOrd="0" destOrd="0" presId="urn:microsoft.com/office/officeart/2005/8/layout/hProcess9"/>
    <dgm:cxn modelId="{D605FEA9-6995-4381-8FEB-2B3423321412}" type="presParOf" srcId="{859079BC-0D0C-4CA6-B528-AC1DE93A0EB5}" destId="{6D406487-71DE-487C-958A-CE8ADC1A7F6B}" srcOrd="1" destOrd="0" presId="urn:microsoft.com/office/officeart/2005/8/layout/hProcess9"/>
    <dgm:cxn modelId="{EAD503F5-C26E-4248-BD44-50F352AA6D94}" type="presParOf" srcId="{6D406487-71DE-487C-958A-CE8ADC1A7F6B}" destId="{0ECB6254-CFE7-492E-B9D1-80527ECC8A92}" srcOrd="0" destOrd="0" presId="urn:microsoft.com/office/officeart/2005/8/layout/hProcess9"/>
    <dgm:cxn modelId="{C981FAB0-907B-438F-803A-C77A4C883BEF}" type="presParOf" srcId="{6D406487-71DE-487C-958A-CE8ADC1A7F6B}" destId="{F0D3FC4B-2837-482F-9EFC-F0D79B268CA4}" srcOrd="1" destOrd="0" presId="urn:microsoft.com/office/officeart/2005/8/layout/hProcess9"/>
    <dgm:cxn modelId="{8D7772FA-51C0-445C-8C38-41EF56E46A33}" type="presParOf" srcId="{6D406487-71DE-487C-958A-CE8ADC1A7F6B}" destId="{444ACE74-B6D0-4F46-ABC7-E9CDEE60E7B6}" srcOrd="2" destOrd="0" presId="urn:microsoft.com/office/officeart/2005/8/layout/hProcess9"/>
    <dgm:cxn modelId="{6FFFD4A9-A79B-4D4D-929A-396A3302A285}" type="presParOf" srcId="{6D406487-71DE-487C-958A-CE8ADC1A7F6B}" destId="{1EDD3A0A-9D73-4D64-83BD-3676C07EA1F9}" srcOrd="3" destOrd="0" presId="urn:microsoft.com/office/officeart/2005/8/layout/hProcess9"/>
    <dgm:cxn modelId="{32C2570E-9E58-4E5C-91C3-444F87AB1118}" type="presParOf" srcId="{6D406487-71DE-487C-958A-CE8ADC1A7F6B}" destId="{C3BBED11-105F-46E4-A478-A8B546F89B04}" srcOrd="4" destOrd="0" presId="urn:microsoft.com/office/officeart/2005/8/layout/hProcess9"/>
    <dgm:cxn modelId="{169459A9-48AB-415D-A154-7E2A69C059BF}" type="presParOf" srcId="{6D406487-71DE-487C-958A-CE8ADC1A7F6B}" destId="{64A23364-DC86-4B81-96DC-55B9A9C92503}" srcOrd="5" destOrd="0" presId="urn:microsoft.com/office/officeart/2005/8/layout/hProcess9"/>
    <dgm:cxn modelId="{AEBCE303-986E-4D71-A8D8-CF5A9C00F4FC}" type="presParOf" srcId="{6D406487-71DE-487C-958A-CE8ADC1A7F6B}" destId="{04EEB71C-F1C0-443E-9AE4-5C754D51B90B}" srcOrd="6" destOrd="0" presId="urn:microsoft.com/office/officeart/2005/8/layout/hProcess9"/>
    <dgm:cxn modelId="{B34C8EA8-115C-42B3-93E6-E745272BBCB7}" type="presParOf" srcId="{6D406487-71DE-487C-958A-CE8ADC1A7F6B}" destId="{0A3C0A42-AFD7-4110-8013-5475EEBC1A02}" srcOrd="7" destOrd="0" presId="urn:microsoft.com/office/officeart/2005/8/layout/hProcess9"/>
    <dgm:cxn modelId="{CB190942-4A1E-4D1A-A7CB-3ECB09A041AD}" type="presParOf" srcId="{6D406487-71DE-487C-958A-CE8ADC1A7F6B}" destId="{22E84A00-5884-4746-8BE4-D2A256440AFB}"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A6BD4-857F-4C66-97FA-B1E1C180A950}">
      <dsp:nvSpPr>
        <dsp:cNvPr id="0" name=""/>
        <dsp:cNvSpPr/>
      </dsp:nvSpPr>
      <dsp:spPr>
        <a:xfrm>
          <a:off x="206" y="362188"/>
          <a:ext cx="2491978" cy="2990373"/>
        </a:xfrm>
        <a:prstGeom prst="rect">
          <a:avLst/>
        </a:prstGeom>
        <a:solidFill>
          <a:schemeClr val="accent1"/>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152" tIns="0" rIns="246152" bIns="330200" numCol="1" spcCol="1270" anchor="t" anchorCtr="0">
          <a:noAutofit/>
        </a:bodyPr>
        <a:lstStyle/>
        <a:p>
          <a:pPr marL="0" lvl="0" indent="0" algn="ctr" defTabSz="800100">
            <a:lnSpc>
              <a:spcPct val="90000"/>
            </a:lnSpc>
            <a:spcBef>
              <a:spcPct val="0"/>
            </a:spcBef>
            <a:spcAft>
              <a:spcPct val="35000"/>
            </a:spcAft>
            <a:buNone/>
            <a:defRPr cap="all"/>
          </a:pPr>
          <a:r>
            <a:rPr lang="en-US" sz="1800" b="1" kern="1200" dirty="0"/>
            <a:t>background</a:t>
          </a:r>
        </a:p>
      </dsp:txBody>
      <dsp:txXfrm>
        <a:off x="206" y="1558337"/>
        <a:ext cx="2491978" cy="1794224"/>
      </dsp:txXfrm>
    </dsp:sp>
    <dsp:sp modelId="{BBA91679-4684-4A04-8AEB-03038C78A75C}">
      <dsp:nvSpPr>
        <dsp:cNvPr id="0" name=""/>
        <dsp:cNvSpPr/>
      </dsp:nvSpPr>
      <dsp:spPr>
        <a:xfrm>
          <a:off x="206" y="362188"/>
          <a:ext cx="2491978" cy="11961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6152" tIns="165100" rIns="246152" bIns="165100" numCol="1" spcCol="1270" anchor="ctr" anchorCtr="0">
          <a:noAutofit/>
        </a:bodyPr>
        <a:lstStyle/>
        <a:p>
          <a:pPr marL="0" lvl="0" indent="0" algn="l" defTabSz="2889250">
            <a:lnSpc>
              <a:spcPct val="90000"/>
            </a:lnSpc>
            <a:spcBef>
              <a:spcPct val="0"/>
            </a:spcBef>
            <a:spcAft>
              <a:spcPct val="35000"/>
            </a:spcAft>
            <a:buNone/>
          </a:pPr>
          <a:r>
            <a:rPr lang="en-US" sz="6500" kern="1200"/>
            <a:t>01</a:t>
          </a:r>
          <a:endParaRPr lang="en-US" sz="6500" kern="1200" dirty="0"/>
        </a:p>
      </dsp:txBody>
      <dsp:txXfrm>
        <a:off x="206" y="362188"/>
        <a:ext cx="2491978" cy="1196149"/>
      </dsp:txXfrm>
    </dsp:sp>
    <dsp:sp modelId="{00AE7F27-0E5D-4AFB-ACD6-B5A19E79EA42}">
      <dsp:nvSpPr>
        <dsp:cNvPr id="0" name=""/>
        <dsp:cNvSpPr/>
      </dsp:nvSpPr>
      <dsp:spPr>
        <a:xfrm>
          <a:off x="2691542" y="362188"/>
          <a:ext cx="2491978" cy="2990373"/>
        </a:xfrm>
        <a:prstGeom prst="rect">
          <a:avLst/>
        </a:prstGeom>
        <a:solidFill>
          <a:schemeClr val="accent4"/>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152" tIns="0" rIns="246152" bIns="33020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t>Our local communities</a:t>
          </a:r>
        </a:p>
      </dsp:txBody>
      <dsp:txXfrm>
        <a:off x="2691542" y="1558337"/>
        <a:ext cx="2491978" cy="1794224"/>
      </dsp:txXfrm>
    </dsp:sp>
    <dsp:sp modelId="{975C752B-C37A-4BA6-A3AE-2202A141404A}">
      <dsp:nvSpPr>
        <dsp:cNvPr id="0" name=""/>
        <dsp:cNvSpPr/>
      </dsp:nvSpPr>
      <dsp:spPr>
        <a:xfrm>
          <a:off x="2691542" y="362188"/>
          <a:ext cx="2491978" cy="11961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6152" tIns="165100" rIns="246152" bIns="165100" numCol="1" spcCol="1270" anchor="ctr" anchorCtr="0">
          <a:noAutofit/>
        </a:bodyPr>
        <a:lstStyle/>
        <a:p>
          <a:pPr marL="0" lvl="0" indent="0" algn="l" defTabSz="2889250">
            <a:lnSpc>
              <a:spcPct val="90000"/>
            </a:lnSpc>
            <a:spcBef>
              <a:spcPct val="0"/>
            </a:spcBef>
            <a:spcAft>
              <a:spcPct val="35000"/>
            </a:spcAft>
            <a:buNone/>
          </a:pPr>
          <a:r>
            <a:rPr lang="en-US" sz="6500" kern="1200"/>
            <a:t>02</a:t>
          </a:r>
        </a:p>
      </dsp:txBody>
      <dsp:txXfrm>
        <a:off x="2691542" y="362188"/>
        <a:ext cx="2491978" cy="1196149"/>
      </dsp:txXfrm>
    </dsp:sp>
    <dsp:sp modelId="{CAD62F17-E99D-4FEF-B376-961CA4CB20EB}">
      <dsp:nvSpPr>
        <dsp:cNvPr id="0" name=""/>
        <dsp:cNvSpPr/>
      </dsp:nvSpPr>
      <dsp:spPr>
        <a:xfrm>
          <a:off x="5382879" y="362188"/>
          <a:ext cx="2491978" cy="2990373"/>
        </a:xfrm>
        <a:prstGeom prst="rect">
          <a:avLst/>
        </a:prstGeom>
        <a:solidFill>
          <a:schemeClr val="accent2"/>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152" tIns="0" rIns="246152" bIns="33020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solidFill>
                <a:schemeClr val="tx1"/>
              </a:solidFill>
            </a:rPr>
            <a:t>Arts for pediatrics</a:t>
          </a:r>
        </a:p>
        <a:p>
          <a:pPr marL="0" lvl="0" indent="0" algn="ctr" defTabSz="711200">
            <a:lnSpc>
              <a:spcPct val="90000"/>
            </a:lnSpc>
            <a:spcBef>
              <a:spcPct val="0"/>
            </a:spcBef>
            <a:spcAft>
              <a:spcPct val="35000"/>
            </a:spcAft>
            <a:buNone/>
            <a:defRPr cap="all"/>
          </a:pPr>
          <a:endParaRPr lang="en-US" sz="1600" b="1" kern="1200" dirty="0">
            <a:solidFill>
              <a:schemeClr val="tx1"/>
            </a:solidFill>
          </a:endParaRPr>
        </a:p>
      </dsp:txBody>
      <dsp:txXfrm>
        <a:off x="5382879" y="1558337"/>
        <a:ext cx="2491978" cy="1794224"/>
      </dsp:txXfrm>
    </dsp:sp>
    <dsp:sp modelId="{E20811D6-E5D4-4C9E-AABF-9E0E1902CA2C}">
      <dsp:nvSpPr>
        <dsp:cNvPr id="0" name=""/>
        <dsp:cNvSpPr/>
      </dsp:nvSpPr>
      <dsp:spPr>
        <a:xfrm>
          <a:off x="5382879" y="362188"/>
          <a:ext cx="2491978" cy="11961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6152" tIns="165100" rIns="246152" bIns="165100" numCol="1" spcCol="1270" anchor="ctr" anchorCtr="0">
          <a:noAutofit/>
        </a:bodyPr>
        <a:lstStyle/>
        <a:p>
          <a:pPr marL="0" lvl="0" indent="0" algn="l" defTabSz="2889250">
            <a:lnSpc>
              <a:spcPct val="90000"/>
            </a:lnSpc>
            <a:spcBef>
              <a:spcPct val="0"/>
            </a:spcBef>
            <a:spcAft>
              <a:spcPct val="35000"/>
            </a:spcAft>
            <a:buNone/>
          </a:pPr>
          <a:r>
            <a:rPr lang="en-US" sz="6500" kern="1200"/>
            <a:t>03</a:t>
          </a:r>
          <a:endParaRPr lang="en-US" sz="6500" kern="1200" dirty="0"/>
        </a:p>
      </dsp:txBody>
      <dsp:txXfrm>
        <a:off x="5382879" y="362188"/>
        <a:ext cx="2491978" cy="1196149"/>
      </dsp:txXfrm>
    </dsp:sp>
    <dsp:sp modelId="{E3C7C741-3358-4E2F-93AE-963F253625B9}">
      <dsp:nvSpPr>
        <dsp:cNvPr id="0" name=""/>
        <dsp:cNvSpPr/>
      </dsp:nvSpPr>
      <dsp:spPr>
        <a:xfrm>
          <a:off x="8074215" y="362188"/>
          <a:ext cx="2491978" cy="2990373"/>
        </a:xfrm>
        <a:prstGeom prst="rect">
          <a:avLst/>
        </a:prstGeom>
        <a:solidFill>
          <a:schemeClr val="bg2"/>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152" tIns="0" rIns="246152" bIns="330200"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LESSONS LEARNED </a:t>
          </a:r>
        </a:p>
        <a:p>
          <a:pPr marL="0" lvl="0" indent="0" algn="ctr" defTabSz="711200">
            <a:lnSpc>
              <a:spcPct val="90000"/>
            </a:lnSpc>
            <a:spcBef>
              <a:spcPct val="0"/>
            </a:spcBef>
            <a:spcAft>
              <a:spcPct val="35000"/>
            </a:spcAft>
            <a:buNone/>
          </a:pPr>
          <a:r>
            <a:rPr lang="en-US" sz="1600" b="1" kern="1200" dirty="0">
              <a:solidFill>
                <a:schemeClr val="tx1"/>
              </a:solidFill>
            </a:rPr>
            <a:t>&amp;</a:t>
          </a:r>
        </a:p>
        <a:p>
          <a:pPr marL="0" lvl="0" indent="0" algn="ctr" defTabSz="711200">
            <a:lnSpc>
              <a:spcPct val="90000"/>
            </a:lnSpc>
            <a:spcBef>
              <a:spcPct val="0"/>
            </a:spcBef>
            <a:spcAft>
              <a:spcPct val="35000"/>
            </a:spcAft>
            <a:buNone/>
          </a:pPr>
          <a:r>
            <a:rPr lang="en-US" sz="1600" b="1" kern="1200" dirty="0">
              <a:solidFill>
                <a:schemeClr val="tx1"/>
              </a:solidFill>
            </a:rPr>
            <a:t> FUTURE STEPS</a:t>
          </a:r>
        </a:p>
      </dsp:txBody>
      <dsp:txXfrm>
        <a:off x="8074215" y="1558337"/>
        <a:ext cx="2491978" cy="1794224"/>
      </dsp:txXfrm>
    </dsp:sp>
    <dsp:sp modelId="{B44FC08A-8D88-4593-878B-80B6424F29BE}">
      <dsp:nvSpPr>
        <dsp:cNvPr id="0" name=""/>
        <dsp:cNvSpPr/>
      </dsp:nvSpPr>
      <dsp:spPr>
        <a:xfrm>
          <a:off x="8074215" y="362188"/>
          <a:ext cx="2491978" cy="11961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6152" tIns="165100" rIns="246152" bIns="165100" numCol="1" spcCol="1270" anchor="ctr" anchorCtr="0">
          <a:noAutofit/>
        </a:bodyPr>
        <a:lstStyle/>
        <a:p>
          <a:pPr marL="0" lvl="0" indent="0" algn="l" defTabSz="2889250">
            <a:lnSpc>
              <a:spcPct val="90000"/>
            </a:lnSpc>
            <a:spcBef>
              <a:spcPct val="0"/>
            </a:spcBef>
            <a:spcAft>
              <a:spcPct val="35000"/>
            </a:spcAft>
            <a:buNone/>
          </a:pPr>
          <a:r>
            <a:rPr lang="en-US" sz="6500" kern="1200"/>
            <a:t>04</a:t>
          </a:r>
          <a:endParaRPr lang="en-US" sz="6500" kern="1200" dirty="0"/>
        </a:p>
      </dsp:txBody>
      <dsp:txXfrm>
        <a:off x="8074215" y="362188"/>
        <a:ext cx="2491978" cy="11961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88490-DD19-4D4D-8F5C-0AC52BFFAAB6}">
      <dsp:nvSpPr>
        <dsp:cNvPr id="0" name=""/>
        <dsp:cNvSpPr/>
      </dsp:nvSpPr>
      <dsp:spPr>
        <a:xfrm rot="16200000">
          <a:off x="533595" y="1503715"/>
          <a:ext cx="387873" cy="871301"/>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1933</a:t>
          </a:r>
        </a:p>
      </dsp:txBody>
      <dsp:txXfrm rot="5400000">
        <a:off x="310815" y="1764363"/>
        <a:ext cx="852367" cy="350005"/>
      </dsp:txXfrm>
    </dsp:sp>
    <dsp:sp modelId="{0DD30E09-C9D6-4C63-BB61-DDE9E90EB2EC}">
      <dsp:nvSpPr>
        <dsp:cNvPr id="0" name=""/>
        <dsp:cNvSpPr/>
      </dsp:nvSpPr>
      <dsp:spPr>
        <a:xfrm>
          <a:off x="1447" y="0"/>
          <a:ext cx="1452168" cy="135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dirty="0"/>
            <a:t>Dr. Sidney Garfield set up a small practice in the Mojave Desert.</a:t>
          </a:r>
        </a:p>
      </dsp:txBody>
      <dsp:txXfrm>
        <a:off x="1447" y="0"/>
        <a:ext cx="1452168" cy="1357556"/>
      </dsp:txXfrm>
    </dsp:sp>
    <dsp:sp modelId="{538DC11D-CCDD-4C41-A0B6-1589C2416312}">
      <dsp:nvSpPr>
        <dsp:cNvPr id="0" name=""/>
        <dsp:cNvSpPr/>
      </dsp:nvSpPr>
      <dsp:spPr>
        <a:xfrm>
          <a:off x="727531" y="1435130"/>
          <a:ext cx="0" cy="310298"/>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A65543B-8047-447E-BBFE-B0FD18590775}">
      <dsp:nvSpPr>
        <dsp:cNvPr id="0" name=""/>
        <dsp:cNvSpPr/>
      </dsp:nvSpPr>
      <dsp:spPr>
        <a:xfrm>
          <a:off x="688744" y="1357556"/>
          <a:ext cx="77574" cy="77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22AF5-A487-43E9-986B-ABC0AC9CBA22}">
      <dsp:nvSpPr>
        <dsp:cNvPr id="0" name=""/>
        <dsp:cNvSpPr/>
      </dsp:nvSpPr>
      <dsp:spPr>
        <a:xfrm>
          <a:off x="1163182" y="1745429"/>
          <a:ext cx="871301" cy="3878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1938</a:t>
          </a:r>
        </a:p>
      </dsp:txBody>
      <dsp:txXfrm>
        <a:off x="1163182" y="1745429"/>
        <a:ext cx="871301" cy="387873"/>
      </dsp:txXfrm>
    </dsp:sp>
    <dsp:sp modelId="{439BC6A1-823B-4958-A948-69B45449D9D1}">
      <dsp:nvSpPr>
        <dsp:cNvPr id="0" name=""/>
        <dsp:cNvSpPr/>
      </dsp:nvSpPr>
      <dsp:spPr>
        <a:xfrm>
          <a:off x="872748" y="2521175"/>
          <a:ext cx="1452168" cy="135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dirty="0"/>
            <a:t>Dr. Garfield cared for Coulee dam workers hired by Henry J. Kaiser.  They started a family plan and a new concept – </a:t>
          </a:r>
          <a:r>
            <a:rPr lang="en-US" sz="1200" b="1" kern="1200" dirty="0"/>
            <a:t>preventative care</a:t>
          </a:r>
          <a:r>
            <a:rPr lang="en-US" sz="1200" b="0" kern="1200" dirty="0"/>
            <a:t>.</a:t>
          </a:r>
          <a:endParaRPr lang="en-US" sz="1200" b="1" kern="1200" dirty="0"/>
        </a:p>
      </dsp:txBody>
      <dsp:txXfrm>
        <a:off x="872748" y="2521175"/>
        <a:ext cx="1452168" cy="1357556"/>
      </dsp:txXfrm>
    </dsp:sp>
    <dsp:sp modelId="{B99250BC-FCF3-4BC1-BA11-9BD4B4FD2E57}">
      <dsp:nvSpPr>
        <dsp:cNvPr id="0" name=""/>
        <dsp:cNvSpPr/>
      </dsp:nvSpPr>
      <dsp:spPr>
        <a:xfrm>
          <a:off x="1598832" y="2133302"/>
          <a:ext cx="0" cy="310298"/>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C447F1-7DAA-43E3-84FE-3ED1B00EBE3F}">
      <dsp:nvSpPr>
        <dsp:cNvPr id="0" name=""/>
        <dsp:cNvSpPr/>
      </dsp:nvSpPr>
      <dsp:spPr>
        <a:xfrm>
          <a:off x="1560045" y="2443601"/>
          <a:ext cx="77574" cy="77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06F807-7C52-4005-8900-D1D4BC7A7CDB}">
      <dsp:nvSpPr>
        <dsp:cNvPr id="0" name=""/>
        <dsp:cNvSpPr/>
      </dsp:nvSpPr>
      <dsp:spPr>
        <a:xfrm>
          <a:off x="2034483" y="1745429"/>
          <a:ext cx="871301" cy="3878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1945</a:t>
          </a:r>
        </a:p>
      </dsp:txBody>
      <dsp:txXfrm>
        <a:off x="2034483" y="1745429"/>
        <a:ext cx="871301" cy="387873"/>
      </dsp:txXfrm>
    </dsp:sp>
    <dsp:sp modelId="{4CB5F9A5-7650-419F-8D70-2BBEDDD71254}">
      <dsp:nvSpPr>
        <dsp:cNvPr id="0" name=""/>
        <dsp:cNvSpPr/>
      </dsp:nvSpPr>
      <dsp:spPr>
        <a:xfrm>
          <a:off x="1744049" y="0"/>
          <a:ext cx="1452168" cy="135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b="0" kern="1200" dirty="0"/>
            <a:t>The </a:t>
          </a:r>
          <a:r>
            <a:rPr lang="en-US" sz="1200" b="1" kern="1200" dirty="0"/>
            <a:t>Permanente Health Plan </a:t>
          </a:r>
          <a:r>
            <a:rPr lang="en-US" sz="1200" kern="1200" dirty="0"/>
            <a:t>was founded.</a:t>
          </a:r>
        </a:p>
      </dsp:txBody>
      <dsp:txXfrm>
        <a:off x="1744049" y="0"/>
        <a:ext cx="1452168" cy="1357556"/>
      </dsp:txXfrm>
    </dsp:sp>
    <dsp:sp modelId="{341A6BC6-76CD-4122-8046-73EA31594FE1}">
      <dsp:nvSpPr>
        <dsp:cNvPr id="0" name=""/>
        <dsp:cNvSpPr/>
      </dsp:nvSpPr>
      <dsp:spPr>
        <a:xfrm>
          <a:off x="2470134" y="1435130"/>
          <a:ext cx="0" cy="310298"/>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27F1103-6B5A-4E6B-BAAD-8CB4E9C50162}">
      <dsp:nvSpPr>
        <dsp:cNvPr id="0" name=""/>
        <dsp:cNvSpPr/>
      </dsp:nvSpPr>
      <dsp:spPr>
        <a:xfrm>
          <a:off x="2431346" y="1357556"/>
          <a:ext cx="77574" cy="77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1434E-218D-45FE-9E3C-17999228FDA6}">
      <dsp:nvSpPr>
        <dsp:cNvPr id="0" name=""/>
        <dsp:cNvSpPr/>
      </dsp:nvSpPr>
      <dsp:spPr>
        <a:xfrm>
          <a:off x="2905784" y="1745429"/>
          <a:ext cx="871301" cy="3878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1953</a:t>
          </a:r>
        </a:p>
      </dsp:txBody>
      <dsp:txXfrm>
        <a:off x="2905784" y="1745429"/>
        <a:ext cx="871301" cy="387873"/>
      </dsp:txXfrm>
    </dsp:sp>
    <dsp:sp modelId="{A9FBF972-1D1E-4E1C-9C49-DDA521562E73}">
      <dsp:nvSpPr>
        <dsp:cNvPr id="0" name=""/>
        <dsp:cNvSpPr/>
      </dsp:nvSpPr>
      <dsp:spPr>
        <a:xfrm>
          <a:off x="2615350" y="2521175"/>
          <a:ext cx="1452168" cy="135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b="1" kern="1200" dirty="0"/>
            <a:t>Kaiser Permanente </a:t>
          </a:r>
          <a:r>
            <a:rPr lang="en-US" sz="1200" kern="1200" dirty="0"/>
            <a:t>was formed.</a:t>
          </a:r>
        </a:p>
      </dsp:txBody>
      <dsp:txXfrm>
        <a:off x="2615350" y="2521175"/>
        <a:ext cx="1452168" cy="1357556"/>
      </dsp:txXfrm>
    </dsp:sp>
    <dsp:sp modelId="{E8CF0DA3-0ABD-40BF-9014-950900F3577A}">
      <dsp:nvSpPr>
        <dsp:cNvPr id="0" name=""/>
        <dsp:cNvSpPr/>
      </dsp:nvSpPr>
      <dsp:spPr>
        <a:xfrm>
          <a:off x="3341435" y="2133302"/>
          <a:ext cx="0" cy="310298"/>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AF59CD-D7F5-457E-8CA0-770B9CEDB1AF}">
      <dsp:nvSpPr>
        <dsp:cNvPr id="0" name=""/>
        <dsp:cNvSpPr/>
      </dsp:nvSpPr>
      <dsp:spPr>
        <a:xfrm>
          <a:off x="3302647" y="2443601"/>
          <a:ext cx="77574" cy="77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464A45-5E03-44E9-B4ED-2D4A9D3C8FF9}">
      <dsp:nvSpPr>
        <dsp:cNvPr id="0" name=""/>
        <dsp:cNvSpPr/>
      </dsp:nvSpPr>
      <dsp:spPr>
        <a:xfrm rot="5400000">
          <a:off x="4018799" y="1503715"/>
          <a:ext cx="387873" cy="871301"/>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2022</a:t>
          </a:r>
        </a:p>
      </dsp:txBody>
      <dsp:txXfrm rot="-5400000">
        <a:off x="3777085" y="1764363"/>
        <a:ext cx="852367" cy="350005"/>
      </dsp:txXfrm>
    </dsp:sp>
    <dsp:sp modelId="{0C127097-68B5-477F-AF7A-E8618832C7FA}">
      <dsp:nvSpPr>
        <dsp:cNvPr id="0" name=""/>
        <dsp:cNvSpPr/>
      </dsp:nvSpPr>
      <dsp:spPr>
        <a:xfrm>
          <a:off x="3486652" y="0"/>
          <a:ext cx="1452168" cy="135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dirty="0"/>
            <a:t>KP serves 12.6 million members nationally, 4.6 million in NorCal, 712K in North Valley (Roseville &amp; Sacramento)</a:t>
          </a:r>
        </a:p>
      </dsp:txBody>
      <dsp:txXfrm>
        <a:off x="3486652" y="0"/>
        <a:ext cx="1452168" cy="1357556"/>
      </dsp:txXfrm>
    </dsp:sp>
    <dsp:sp modelId="{BFB453E9-2043-4F51-8BB7-683B6A0813AC}">
      <dsp:nvSpPr>
        <dsp:cNvPr id="0" name=""/>
        <dsp:cNvSpPr/>
      </dsp:nvSpPr>
      <dsp:spPr>
        <a:xfrm>
          <a:off x="4212736" y="1435130"/>
          <a:ext cx="0" cy="310298"/>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B46F637-140E-4920-87E9-2E0E99B1AAF1}">
      <dsp:nvSpPr>
        <dsp:cNvPr id="0" name=""/>
        <dsp:cNvSpPr/>
      </dsp:nvSpPr>
      <dsp:spPr>
        <a:xfrm>
          <a:off x="4173949" y="1357556"/>
          <a:ext cx="77574" cy="77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C61CB-E324-4F97-BE84-D9CA2DC43F65}">
      <dsp:nvSpPr>
        <dsp:cNvPr id="0" name=""/>
        <dsp:cNvSpPr/>
      </dsp:nvSpPr>
      <dsp:spPr>
        <a:xfrm>
          <a:off x="3794830" y="290827"/>
          <a:ext cx="3936492" cy="3936492"/>
        </a:xfrm>
        <a:prstGeom prst="pie">
          <a:avLst>
            <a:gd name="adj1" fmla="val 162000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accent2"/>
              </a:solidFill>
            </a:rPr>
            <a:t>HEALTH EDUCATION</a:t>
          </a:r>
          <a:endParaRPr lang="en-US" sz="1800" b="1" kern="1200" dirty="0">
            <a:solidFill>
              <a:schemeClr val="accent2"/>
            </a:solidFill>
          </a:endParaRPr>
        </a:p>
      </dsp:txBody>
      <dsp:txXfrm>
        <a:off x="5884452" y="1106712"/>
        <a:ext cx="1452753" cy="1077849"/>
      </dsp:txXfrm>
    </dsp:sp>
    <dsp:sp modelId="{0214DF92-2BCC-403E-A9F2-8AA09506E379}">
      <dsp:nvSpPr>
        <dsp:cNvPr id="0" name=""/>
        <dsp:cNvSpPr/>
      </dsp:nvSpPr>
      <dsp:spPr>
        <a:xfrm>
          <a:off x="3794830" y="422980"/>
          <a:ext cx="3936492" cy="3936492"/>
        </a:xfrm>
        <a:prstGeom prst="pie">
          <a:avLst>
            <a:gd name="adj1" fmla="val 0"/>
            <a:gd name="adj2" fmla="val 54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accent4"/>
              </a:solidFill>
            </a:rPr>
            <a:t>MENTAL HEALTH</a:t>
          </a:r>
          <a:endParaRPr lang="en-US" sz="1800" b="1" kern="1200" dirty="0">
            <a:solidFill>
              <a:schemeClr val="accent4"/>
            </a:solidFill>
          </a:endParaRPr>
        </a:p>
      </dsp:txBody>
      <dsp:txXfrm>
        <a:off x="5884452" y="2465739"/>
        <a:ext cx="1452753" cy="1077849"/>
      </dsp:txXfrm>
    </dsp:sp>
    <dsp:sp modelId="{113D2487-8C6A-445A-8894-0B65DACFD4F0}">
      <dsp:nvSpPr>
        <dsp:cNvPr id="0" name=""/>
        <dsp:cNvSpPr/>
      </dsp:nvSpPr>
      <dsp:spPr>
        <a:xfrm>
          <a:off x="3662677" y="422980"/>
          <a:ext cx="3936492" cy="3936492"/>
        </a:xfrm>
        <a:prstGeom prst="pie">
          <a:avLst>
            <a:gd name="adj1" fmla="val 5400000"/>
            <a:gd name="adj2" fmla="val 108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CASP</a:t>
          </a:r>
        </a:p>
      </dsp:txBody>
      <dsp:txXfrm>
        <a:off x="4056794" y="2465739"/>
        <a:ext cx="1452753" cy="1077849"/>
      </dsp:txXfrm>
    </dsp:sp>
    <dsp:sp modelId="{57199616-F8EC-41C7-ABAE-1B80E07820D0}">
      <dsp:nvSpPr>
        <dsp:cNvPr id="0" name=""/>
        <dsp:cNvSpPr/>
      </dsp:nvSpPr>
      <dsp:spPr>
        <a:xfrm>
          <a:off x="3662677" y="290827"/>
          <a:ext cx="3936492" cy="3936492"/>
        </a:xfrm>
        <a:prstGeom prst="pie">
          <a:avLst>
            <a:gd name="adj1" fmla="val 10800000"/>
            <a:gd name="adj2" fmla="val 162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2"/>
              </a:solidFill>
            </a:rPr>
            <a:t>PRIMARY CARE</a:t>
          </a:r>
          <a:endParaRPr lang="en-US" sz="1800" b="1" kern="1200" dirty="0">
            <a:solidFill>
              <a:schemeClr val="tx2"/>
            </a:solidFill>
          </a:endParaRPr>
        </a:p>
      </dsp:txBody>
      <dsp:txXfrm>
        <a:off x="4056794" y="1106712"/>
        <a:ext cx="1452753" cy="1077849"/>
      </dsp:txXfrm>
    </dsp:sp>
    <dsp:sp modelId="{33D6BD44-33EB-497E-9B8D-6A3A7064E841}">
      <dsp:nvSpPr>
        <dsp:cNvPr id="0" name=""/>
        <dsp:cNvSpPr/>
      </dsp:nvSpPr>
      <dsp:spPr>
        <a:xfrm>
          <a:off x="3551143" y="47139"/>
          <a:ext cx="4423867" cy="4423867"/>
        </a:xfrm>
        <a:prstGeom prst="circularArrow">
          <a:avLst>
            <a:gd name="adj1" fmla="val 5085"/>
            <a:gd name="adj2" fmla="val 327528"/>
            <a:gd name="adj3" fmla="val 21272472"/>
            <a:gd name="adj4" fmla="val 16200000"/>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355DA5E-3815-4C37-9169-B2185C693D05}">
      <dsp:nvSpPr>
        <dsp:cNvPr id="0" name=""/>
        <dsp:cNvSpPr/>
      </dsp:nvSpPr>
      <dsp:spPr>
        <a:xfrm>
          <a:off x="3551143" y="179293"/>
          <a:ext cx="4423867" cy="4423867"/>
        </a:xfrm>
        <a:prstGeom prst="circularArrow">
          <a:avLst>
            <a:gd name="adj1" fmla="val 5085"/>
            <a:gd name="adj2" fmla="val 327528"/>
            <a:gd name="adj3" fmla="val 5072472"/>
            <a:gd name="adj4" fmla="val 0"/>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C15F97-FF08-4759-A688-4237906F255D}">
      <dsp:nvSpPr>
        <dsp:cNvPr id="0" name=""/>
        <dsp:cNvSpPr/>
      </dsp:nvSpPr>
      <dsp:spPr>
        <a:xfrm>
          <a:off x="3418989" y="179293"/>
          <a:ext cx="4423867" cy="4423867"/>
        </a:xfrm>
        <a:prstGeom prst="circularArrow">
          <a:avLst>
            <a:gd name="adj1" fmla="val 5085"/>
            <a:gd name="adj2" fmla="val 327528"/>
            <a:gd name="adj3" fmla="val 10472472"/>
            <a:gd name="adj4" fmla="val 5400000"/>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9A5F0B-0C8F-4584-8CE4-3D59BF067790}">
      <dsp:nvSpPr>
        <dsp:cNvPr id="0" name=""/>
        <dsp:cNvSpPr/>
      </dsp:nvSpPr>
      <dsp:spPr>
        <a:xfrm>
          <a:off x="3418989" y="47139"/>
          <a:ext cx="4423867" cy="4423867"/>
        </a:xfrm>
        <a:prstGeom prst="circularArrow">
          <a:avLst>
            <a:gd name="adj1" fmla="val 5085"/>
            <a:gd name="adj2" fmla="val 327528"/>
            <a:gd name="adj3" fmla="val 15872472"/>
            <a:gd name="adj4" fmla="val 10800000"/>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FA4FA-E74C-472F-A172-AC73A7A1FC90}">
      <dsp:nvSpPr>
        <dsp:cNvPr id="0" name=""/>
        <dsp:cNvSpPr/>
      </dsp:nvSpPr>
      <dsp:spPr>
        <a:xfrm>
          <a:off x="788669" y="0"/>
          <a:ext cx="8938260" cy="4351338"/>
        </a:xfrm>
        <a:prstGeom prst="rightArrow">
          <a:avLst/>
        </a:prstGeom>
        <a:solidFill>
          <a:srgbClr val="5B9BD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ECB6254-CFE7-492E-B9D1-80527ECC8A92}">
      <dsp:nvSpPr>
        <dsp:cNvPr id="0" name=""/>
        <dsp:cNvSpPr/>
      </dsp:nvSpPr>
      <dsp:spPr>
        <a:xfrm>
          <a:off x="0" y="1305401"/>
          <a:ext cx="1854606" cy="1740535"/>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1" kern="1200" dirty="0">
              <a:solidFill>
                <a:sysClr val="windowText" lastClr="000000"/>
              </a:solidFill>
              <a:latin typeface="Calibri" panose="020F0502020204030204"/>
              <a:ea typeface="+mn-ea"/>
              <a:cs typeface="+mn-cs"/>
            </a:rPr>
            <a:t>Begin building community partnerships </a:t>
          </a:r>
          <a:r>
            <a:rPr lang="en-US" sz="1400" b="1" i="1" kern="1200" dirty="0">
              <a:solidFill>
                <a:sysClr val="windowText" lastClr="000000"/>
              </a:solidFill>
              <a:latin typeface="Calibri" panose="020F0502020204030204"/>
              <a:ea typeface="+mn-ea"/>
              <a:cs typeface="+mn-cs"/>
            </a:rPr>
            <a:t>Sacramento, Yolo &amp; Placer Counties</a:t>
          </a:r>
          <a:endParaRPr lang="en-US" sz="1400" b="1" i="1" u="none" kern="1200" dirty="0">
            <a:solidFill>
              <a:sysClr val="windowText" lastClr="000000"/>
            </a:solidFill>
            <a:latin typeface="Calibri" panose="020F0502020204030204"/>
            <a:ea typeface="+mn-ea"/>
            <a:cs typeface="+mn-cs"/>
          </a:endParaRPr>
        </a:p>
      </dsp:txBody>
      <dsp:txXfrm>
        <a:off x="84966" y="1390367"/>
        <a:ext cx="1684674" cy="1570603"/>
      </dsp:txXfrm>
    </dsp:sp>
    <dsp:sp modelId="{444ACE74-B6D0-4F46-ABC7-E9CDEE60E7B6}">
      <dsp:nvSpPr>
        <dsp:cNvPr id="0" name=""/>
        <dsp:cNvSpPr/>
      </dsp:nvSpPr>
      <dsp:spPr>
        <a:xfrm>
          <a:off x="2156171" y="1305401"/>
          <a:ext cx="1854606" cy="1740535"/>
        </a:xfrm>
        <a:prstGeom prst="roundRect">
          <a:avLst/>
        </a:prstGeom>
        <a:solidFill>
          <a:srgbClr val="5B9BD5">
            <a:hueOff val="-1689636"/>
            <a:satOff val="-4355"/>
            <a:lumOff val="-294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ysClr val="windowText" lastClr="000000"/>
              </a:solidFill>
              <a:latin typeface="Calibri" panose="020F0502020204030204"/>
              <a:ea typeface="+mn-ea"/>
              <a:cs typeface="+mn-cs"/>
            </a:rPr>
            <a:t>Direct Community Referral Pilots</a:t>
          </a:r>
        </a:p>
        <a:p>
          <a:pPr marL="0" lvl="0" indent="0" algn="ctr" defTabSz="622300">
            <a:lnSpc>
              <a:spcPct val="90000"/>
            </a:lnSpc>
            <a:spcBef>
              <a:spcPct val="0"/>
            </a:spcBef>
            <a:spcAft>
              <a:spcPct val="35000"/>
            </a:spcAft>
            <a:buNone/>
          </a:pPr>
          <a:r>
            <a:rPr lang="en-US" sz="1400" b="0" i="1" kern="1200" dirty="0">
              <a:solidFill>
                <a:sysClr val="windowText" lastClr="000000"/>
              </a:solidFill>
              <a:latin typeface="Calibri" panose="020F0502020204030204"/>
              <a:ea typeface="+mn-ea"/>
              <a:cs typeface="+mn-cs"/>
            </a:rPr>
            <a:t>Rancho Cordova</a:t>
          </a:r>
        </a:p>
        <a:p>
          <a:pPr marL="0" lvl="0" indent="0" algn="ctr" defTabSz="622300">
            <a:lnSpc>
              <a:spcPct val="90000"/>
            </a:lnSpc>
            <a:spcBef>
              <a:spcPct val="0"/>
            </a:spcBef>
            <a:spcAft>
              <a:spcPct val="35000"/>
            </a:spcAft>
            <a:buNone/>
          </a:pPr>
          <a:r>
            <a:rPr lang="en-US" sz="1400" b="0" i="1" kern="1200" dirty="0">
              <a:solidFill>
                <a:sysClr val="windowText" lastClr="000000"/>
              </a:solidFill>
              <a:latin typeface="Calibri" panose="020F0502020204030204"/>
              <a:ea typeface="+mn-ea"/>
              <a:cs typeface="+mn-cs"/>
            </a:rPr>
            <a:t>Downtown Commons</a:t>
          </a:r>
        </a:p>
        <a:p>
          <a:pPr marL="0" lvl="0" indent="0" algn="ctr" defTabSz="622300">
            <a:lnSpc>
              <a:spcPct val="90000"/>
            </a:lnSpc>
            <a:spcBef>
              <a:spcPct val="0"/>
            </a:spcBef>
            <a:spcAft>
              <a:spcPct val="35000"/>
            </a:spcAft>
            <a:buNone/>
          </a:pPr>
          <a:r>
            <a:rPr lang="en-US" sz="1400" b="0" i="1" kern="1200" dirty="0">
              <a:solidFill>
                <a:sysClr val="windowText" lastClr="000000"/>
              </a:solidFill>
              <a:latin typeface="Calibri" panose="020F0502020204030204"/>
              <a:ea typeface="+mn-ea"/>
              <a:cs typeface="+mn-cs"/>
            </a:rPr>
            <a:t>Davis</a:t>
          </a:r>
        </a:p>
      </dsp:txBody>
      <dsp:txXfrm>
        <a:off x="2241137" y="1390367"/>
        <a:ext cx="1684674" cy="1570603"/>
      </dsp:txXfrm>
    </dsp:sp>
    <dsp:sp modelId="{C3BBED11-105F-46E4-A478-A8B546F89B04}">
      <dsp:nvSpPr>
        <dsp:cNvPr id="0" name=""/>
        <dsp:cNvSpPr/>
      </dsp:nvSpPr>
      <dsp:spPr>
        <a:xfrm>
          <a:off x="4319878" y="1305401"/>
          <a:ext cx="1854606" cy="1740535"/>
        </a:xfrm>
        <a:prstGeom prst="roundRect">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ysClr val="windowText" lastClr="000000"/>
              </a:solidFill>
              <a:latin typeface="Calibri" panose="020F0502020204030204"/>
              <a:ea typeface="+mn-ea"/>
              <a:cs typeface="+mn-cs"/>
            </a:rPr>
            <a:t>Thrive Local</a:t>
          </a:r>
        </a:p>
        <a:p>
          <a:pPr marL="0" lvl="0" indent="0" algn="ctr" defTabSz="622300">
            <a:lnSpc>
              <a:spcPct val="90000"/>
            </a:lnSpc>
            <a:spcBef>
              <a:spcPct val="0"/>
            </a:spcBef>
            <a:spcAft>
              <a:spcPct val="35000"/>
            </a:spcAft>
            <a:buNone/>
          </a:pPr>
          <a:r>
            <a:rPr lang="en-US" sz="1400" b="0" i="1" kern="1200" dirty="0">
              <a:solidFill>
                <a:sysClr val="windowText" lastClr="000000"/>
              </a:solidFill>
              <a:latin typeface="Calibri" panose="020F0502020204030204"/>
              <a:ea typeface="+mn-ea"/>
              <a:cs typeface="+mn-cs"/>
            </a:rPr>
            <a:t>&amp; </a:t>
          </a:r>
          <a:r>
            <a:rPr lang="en-US" sz="1400" b="1" i="1" kern="1200" dirty="0">
              <a:solidFill>
                <a:sysClr val="windowText" lastClr="000000"/>
              </a:solidFill>
              <a:latin typeface="Calibri" panose="020F0502020204030204"/>
              <a:ea typeface="+mn-ea"/>
              <a:cs typeface="+mn-cs"/>
            </a:rPr>
            <a:t>Placer County collaborative meetings</a:t>
          </a:r>
        </a:p>
      </dsp:txBody>
      <dsp:txXfrm>
        <a:off x="4404844" y="1390367"/>
        <a:ext cx="1684674" cy="1570603"/>
      </dsp:txXfrm>
    </dsp:sp>
    <dsp:sp modelId="{04EEB71C-F1C0-443E-9AE4-5C754D51B90B}">
      <dsp:nvSpPr>
        <dsp:cNvPr id="0" name=""/>
        <dsp:cNvSpPr/>
      </dsp:nvSpPr>
      <dsp:spPr>
        <a:xfrm>
          <a:off x="6494204" y="1305401"/>
          <a:ext cx="1854606" cy="1740535"/>
        </a:xfrm>
        <a:prstGeom prst="roundRect">
          <a:avLst/>
        </a:prstGeom>
        <a:solidFill>
          <a:srgbClr val="5B9BD5">
            <a:hueOff val="-5068907"/>
            <a:satOff val="-13064"/>
            <a:lumOff val="-882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ysClr val="windowText" lastClr="000000"/>
              </a:solidFill>
              <a:latin typeface="Calibri" panose="020F0502020204030204"/>
              <a:ea typeface="+mn-ea"/>
              <a:cs typeface="+mn-cs"/>
            </a:rPr>
            <a:t>Launched ACES in Pediatrics</a:t>
          </a:r>
        </a:p>
      </dsp:txBody>
      <dsp:txXfrm>
        <a:off x="6579170" y="1390367"/>
        <a:ext cx="1684674" cy="1570603"/>
      </dsp:txXfrm>
    </dsp:sp>
    <dsp:sp modelId="{22E84A00-5884-4746-8BE4-D2A256440AFB}">
      <dsp:nvSpPr>
        <dsp:cNvPr id="0" name=""/>
        <dsp:cNvSpPr/>
      </dsp:nvSpPr>
      <dsp:spPr>
        <a:xfrm>
          <a:off x="8657912" y="1305401"/>
          <a:ext cx="1854606" cy="1740535"/>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ysClr val="windowText" lastClr="000000"/>
              </a:solidFill>
              <a:latin typeface="Calibri" panose="020F0502020204030204"/>
              <a:ea typeface="+mn-ea"/>
              <a:cs typeface="+mn-cs"/>
            </a:rPr>
            <a:t>Refine community referral workflows</a:t>
          </a:r>
        </a:p>
        <a:p>
          <a:pPr marL="0" lvl="0" indent="0" algn="ctr" defTabSz="622300">
            <a:lnSpc>
              <a:spcPct val="90000"/>
            </a:lnSpc>
            <a:spcBef>
              <a:spcPct val="0"/>
            </a:spcBef>
            <a:spcAft>
              <a:spcPct val="35000"/>
            </a:spcAft>
            <a:buNone/>
          </a:pPr>
          <a:r>
            <a:rPr lang="en-US" sz="1400" b="0" i="1" kern="1200" dirty="0">
              <a:solidFill>
                <a:sysClr val="windowText" lastClr="000000"/>
              </a:solidFill>
              <a:latin typeface="Calibri" panose="020F0502020204030204"/>
              <a:ea typeface="+mn-ea"/>
              <a:cs typeface="+mn-cs"/>
            </a:rPr>
            <a:t>Self-referrals</a:t>
          </a:r>
        </a:p>
        <a:p>
          <a:pPr marL="0" lvl="0" indent="0" algn="ctr" defTabSz="622300">
            <a:lnSpc>
              <a:spcPct val="90000"/>
            </a:lnSpc>
            <a:spcBef>
              <a:spcPct val="0"/>
            </a:spcBef>
            <a:spcAft>
              <a:spcPct val="35000"/>
            </a:spcAft>
            <a:buNone/>
          </a:pPr>
          <a:r>
            <a:rPr lang="en-US" sz="1400" b="0" i="1" kern="1200" dirty="0">
              <a:solidFill>
                <a:sysClr val="windowText" lastClr="000000"/>
              </a:solidFill>
              <a:latin typeface="Calibri" panose="020F0502020204030204"/>
              <a:ea typeface="+mn-ea"/>
              <a:cs typeface="+mn-cs"/>
            </a:rPr>
            <a:t>Social Worker</a:t>
          </a:r>
        </a:p>
      </dsp:txBody>
      <dsp:txXfrm>
        <a:off x="8742878" y="1390367"/>
        <a:ext cx="1684674" cy="1570603"/>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AFBBD-C91A-4AAD-8CA7-78A8D451A473}"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DD51C-8908-482B-8813-8C6340111E84}" type="slidenum">
              <a:rPr lang="en-US" smtClean="0"/>
              <a:t>‹#›</a:t>
            </a:fld>
            <a:endParaRPr lang="en-US"/>
          </a:p>
        </p:txBody>
      </p:sp>
    </p:spTree>
    <p:extLst>
      <p:ext uri="{BB962C8B-B14F-4D97-AF65-F5344CB8AC3E}">
        <p14:creationId xmlns:p14="http://schemas.microsoft.com/office/powerpoint/2010/main" val="1528379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eb.microsoftstream.com/video/98f741a4-2d8a-4029-a015-9b4342a7005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eb.microsoftstream.com/video/4c081cb7-0054-475a-aca3-d1fb846b9dab"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cbi.nlm.nih.gov/pubmed/963506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1</a:t>
            </a:fld>
            <a:endParaRPr lang="en-US"/>
          </a:p>
        </p:txBody>
      </p:sp>
    </p:spTree>
    <p:extLst>
      <p:ext uri="{BB962C8B-B14F-4D97-AF65-F5344CB8AC3E}">
        <p14:creationId xmlns:p14="http://schemas.microsoft.com/office/powerpoint/2010/main" val="2243526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10</a:t>
            </a:fld>
            <a:endParaRPr lang="en-US"/>
          </a:p>
        </p:txBody>
      </p:sp>
    </p:spTree>
    <p:extLst>
      <p:ext uri="{BB962C8B-B14F-4D97-AF65-F5344CB8AC3E}">
        <p14:creationId xmlns:p14="http://schemas.microsoft.com/office/powerpoint/2010/main" val="4189259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 would like to have had these questions asked when I was bringing kids in, or even more when I was a child. I know how serious this is. I respect what this paper is and means. I know how hard it can be for parents to open up.” – </a:t>
            </a:r>
            <a:r>
              <a:rPr lang="en-US" sz="1200" dirty="0"/>
              <a:t>staff quote</a:t>
            </a:r>
          </a:p>
          <a:p>
            <a:endParaRPr lang="en-US" sz="1200" dirty="0"/>
          </a:p>
          <a:p>
            <a:r>
              <a:rPr lang="en-US" sz="1200" dirty="0"/>
              <a:t>Dr. Tanisha Silas-Young ACES Story Video</a:t>
            </a:r>
            <a:endParaRPr lang="en-US" sz="2000" dirty="0"/>
          </a:p>
          <a:p>
            <a:r>
              <a:rPr lang="en-US" sz="1200" dirty="0"/>
              <a:t>Length: 4 minutes and 25 seconds</a:t>
            </a:r>
            <a:endParaRPr lang="en-US" sz="2000" dirty="0"/>
          </a:p>
          <a:p>
            <a:r>
              <a:rPr lang="en-US" sz="1200" dirty="0"/>
              <a:t>Microsoft Stream Link: </a:t>
            </a:r>
            <a:r>
              <a:rPr lang="en-US" sz="1200" dirty="0">
                <a:hlinkClick r:id="rId3"/>
              </a:rPr>
              <a:t>https://web.microsoftstream.com/video/98f741a4-2d8a-4029-a015-9b4342a70050</a:t>
            </a:r>
            <a:endParaRPr lang="en-US" sz="1200" dirty="0"/>
          </a:p>
          <a:p>
            <a:endParaRPr lang="en-US" sz="1200" dirty="0"/>
          </a:p>
          <a:p>
            <a:r>
              <a:rPr lang="en-US" sz="1200" dirty="0"/>
              <a:t>Dr. Christopher Walker ACEs Story Video</a:t>
            </a:r>
            <a:endParaRPr lang="en-US" sz="2000" dirty="0"/>
          </a:p>
          <a:p>
            <a:r>
              <a:rPr lang="en-US" sz="1200" dirty="0"/>
              <a:t>Length: 3 minutes and 32 seconds</a:t>
            </a:r>
            <a:endParaRPr lang="en-US" sz="2000" dirty="0"/>
          </a:p>
          <a:p>
            <a:r>
              <a:rPr lang="en-US" sz="1200" dirty="0"/>
              <a:t>Microsoft Stream Link: </a:t>
            </a:r>
            <a:r>
              <a:rPr lang="en-US" sz="1200" dirty="0">
                <a:hlinkClick r:id="rId4"/>
              </a:rPr>
              <a:t>https://web.microsoftstream.com/video/4c081cb7-0054-475a-aca3-d1fb846b9dab</a:t>
            </a:r>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A6CDD51C-8908-482B-8813-8C6340111E84}" type="slidenum">
              <a:rPr lang="en-US" smtClean="0"/>
              <a:t>11</a:t>
            </a:fld>
            <a:endParaRPr lang="en-US"/>
          </a:p>
        </p:txBody>
      </p:sp>
    </p:spTree>
    <p:extLst>
      <p:ext uri="{BB962C8B-B14F-4D97-AF65-F5344CB8AC3E}">
        <p14:creationId xmlns:p14="http://schemas.microsoft.com/office/powerpoint/2010/main" val="1303782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Concept Map</a:t>
            </a:r>
          </a:p>
        </p:txBody>
      </p:sp>
      <p:sp>
        <p:nvSpPr>
          <p:cNvPr id="4" name="Slide Number Placeholder 3"/>
          <p:cNvSpPr>
            <a:spLocks noGrp="1"/>
          </p:cNvSpPr>
          <p:nvPr>
            <p:ph type="sldNum" sz="quarter" idx="5"/>
          </p:nvPr>
        </p:nvSpPr>
        <p:spPr/>
        <p:txBody>
          <a:bodyPr/>
          <a:lstStyle/>
          <a:p>
            <a:fld id="{A6CDD51C-8908-482B-8813-8C6340111E84}" type="slidenum">
              <a:rPr lang="en-US" smtClean="0"/>
              <a:t>12</a:t>
            </a:fld>
            <a:endParaRPr lang="en-US"/>
          </a:p>
        </p:txBody>
      </p:sp>
    </p:spTree>
    <p:extLst>
      <p:ext uri="{BB962C8B-B14F-4D97-AF65-F5344CB8AC3E}">
        <p14:creationId xmlns:p14="http://schemas.microsoft.com/office/powerpoint/2010/main" val="1721832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51BC14-7E2A-4C88-A226-EBAF5690F4FD}" type="slidenum">
              <a:rPr lang="en-US" smtClean="0"/>
              <a:t>13</a:t>
            </a:fld>
            <a:endParaRPr lang="en-US"/>
          </a:p>
        </p:txBody>
      </p:sp>
    </p:spTree>
    <p:extLst>
      <p:ext uri="{BB962C8B-B14F-4D97-AF65-F5344CB8AC3E}">
        <p14:creationId xmlns:p14="http://schemas.microsoft.com/office/powerpoint/2010/main" val="1152816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NVLY Peds ARTS intro + resource handout</a:t>
            </a:r>
          </a:p>
        </p:txBody>
      </p:sp>
      <p:sp>
        <p:nvSpPr>
          <p:cNvPr id="4" name="Slide Number Placeholder 3"/>
          <p:cNvSpPr>
            <a:spLocks noGrp="1"/>
          </p:cNvSpPr>
          <p:nvPr>
            <p:ph type="sldNum" sz="quarter" idx="5"/>
          </p:nvPr>
        </p:nvSpPr>
        <p:spPr/>
        <p:txBody>
          <a:bodyPr/>
          <a:lstStyle/>
          <a:p>
            <a:fld id="{A6CDD51C-8908-482B-8813-8C6340111E84}" type="slidenum">
              <a:rPr lang="en-US" smtClean="0"/>
              <a:t>14</a:t>
            </a:fld>
            <a:endParaRPr lang="en-US"/>
          </a:p>
        </p:txBody>
      </p:sp>
    </p:spTree>
    <p:extLst>
      <p:ext uri="{BB962C8B-B14F-4D97-AF65-F5344CB8AC3E}">
        <p14:creationId xmlns:p14="http://schemas.microsoft.com/office/powerpoint/2010/main" val="2798250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51C-8908-482B-8813-8C6340111E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129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didn’t work so well – variable success with higher levels of resistance among docs &amp; staff at certain clinics to add yet another thing to their daily workflow.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everyone is as passionate or willing to go the extra mile.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Harry: I think that it’s important to acknowledge that, as challenging as it has been operationalize ACEs screening and to develop/strengthen the resources that we are able to offer, it is a far more challenging endeavor for us to become a truly trauma/resilience-informed organization.  Even for departments that have been screening for ACEs for several years, there are still many providers/staff who feel very uncomfortable talking to patients/families about their ACEs/past traumas.  That is certainly still true of my own department in the GSAA—something that we are continuing to work on both locally and regionally.</a:t>
            </a:r>
          </a:p>
          <a:p>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16</a:t>
            </a:fld>
            <a:endParaRPr lang="en-US"/>
          </a:p>
        </p:txBody>
      </p:sp>
    </p:spTree>
    <p:extLst>
      <p:ext uri="{BB962C8B-B14F-4D97-AF65-F5344CB8AC3E}">
        <p14:creationId xmlns:p14="http://schemas.microsoft.com/office/powerpoint/2010/main" val="1436398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process and individuals may be on different places in this journey. Fears and concerns are a part of any change. Share a quote from a patient or show a My ACES Story video.</a:t>
            </a:r>
          </a:p>
          <a:p>
            <a:endParaRPr lang="en-US" dirty="0"/>
          </a:p>
          <a:p>
            <a:r>
              <a:rPr lang="en-US" dirty="0"/>
              <a:t>Permission obtained from John Lee </a:t>
            </a:r>
            <a:r>
              <a:rPr lang="en-US" dirty="0" err="1"/>
              <a:t>Saddington</a:t>
            </a:r>
            <a:r>
              <a:rPr lang="en-US" dirty="0"/>
              <a:t> for use. (Email to Physician Education on 5/11/2021.) https://john.do/emotional-journey-creating/</a:t>
            </a:r>
          </a:p>
        </p:txBody>
      </p:sp>
      <p:sp>
        <p:nvSpPr>
          <p:cNvPr id="4" name="Slide Number Placeholder 3"/>
          <p:cNvSpPr>
            <a:spLocks noGrp="1"/>
          </p:cNvSpPr>
          <p:nvPr>
            <p:ph type="sldNum" sz="quarter" idx="5"/>
          </p:nvPr>
        </p:nvSpPr>
        <p:spPr/>
        <p:txBody>
          <a:bodyPr/>
          <a:lstStyle/>
          <a:p>
            <a:fld id="{A6CDD51C-8908-482B-8813-8C6340111E84}" type="slidenum">
              <a:rPr lang="en-US" smtClean="0"/>
              <a:t>17</a:t>
            </a:fld>
            <a:endParaRPr lang="en-US"/>
          </a:p>
        </p:txBody>
      </p:sp>
    </p:spTree>
    <p:extLst>
      <p:ext uri="{BB962C8B-B14F-4D97-AF65-F5344CB8AC3E}">
        <p14:creationId xmlns:p14="http://schemas.microsoft.com/office/powerpoint/2010/main" val="3089695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Alicia Ayers</a:t>
            </a:r>
          </a:p>
        </p:txBody>
      </p:sp>
      <p:sp>
        <p:nvSpPr>
          <p:cNvPr id="4" name="Slide Number Placeholder 3"/>
          <p:cNvSpPr>
            <a:spLocks noGrp="1"/>
          </p:cNvSpPr>
          <p:nvPr>
            <p:ph type="sldNum" sz="quarter" idx="5"/>
          </p:nvPr>
        </p:nvSpPr>
        <p:spPr/>
        <p:txBody>
          <a:bodyPr/>
          <a:lstStyle/>
          <a:p>
            <a:fld id="{A6CDD51C-8908-482B-8813-8C6340111E84}" type="slidenum">
              <a:rPr lang="en-US" smtClean="0"/>
              <a:t>18</a:t>
            </a:fld>
            <a:endParaRPr lang="en-US"/>
          </a:p>
        </p:txBody>
      </p:sp>
    </p:spTree>
    <p:extLst>
      <p:ext uri="{BB962C8B-B14F-4D97-AF65-F5344CB8AC3E}">
        <p14:creationId xmlns:p14="http://schemas.microsoft.com/office/powerpoint/2010/main" val="375765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19</a:t>
            </a:fld>
            <a:endParaRPr lang="en-US"/>
          </a:p>
        </p:txBody>
      </p:sp>
    </p:spTree>
    <p:extLst>
      <p:ext uri="{BB962C8B-B14F-4D97-AF65-F5344CB8AC3E}">
        <p14:creationId xmlns:p14="http://schemas.microsoft.com/office/powerpoint/2010/main" val="80936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2</a:t>
            </a:fld>
            <a:endParaRPr lang="en-US"/>
          </a:p>
        </p:txBody>
      </p:sp>
    </p:spTree>
    <p:extLst>
      <p:ext uri="{BB962C8B-B14F-4D97-AF65-F5344CB8AC3E}">
        <p14:creationId xmlns:p14="http://schemas.microsoft.com/office/powerpoint/2010/main" val="303915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1: Background – KP’s philosophy of preventative medicine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1933: Fresh out of medical school, he “</a:t>
            </a:r>
            <a:r>
              <a:rPr lang="en-US" b="0" i="0" dirty="0">
                <a:solidFill>
                  <a:srgbClr val="000000"/>
                </a:solidFill>
                <a:effectLst/>
                <a:latin typeface="Gotham"/>
              </a:rPr>
              <a:t>soon found myself in rather serious financial difficulty. Knowing nothing about medical economics, I had tackled the impossible job in those days of trying to take care of a group of workers with none of the usual crutches.” </a:t>
            </a:r>
            <a:r>
              <a:rPr lang="en-US" dirty="0"/>
              <a:t>He worked out a new deal to be prepaid 5 cents/day per worker, while guaranteeing their medical care.  </a:t>
            </a:r>
            <a:endParaRPr lang="en-US" b="0" i="0" dirty="0">
              <a:solidFill>
                <a:srgbClr val="000000"/>
              </a:solidFill>
              <a:effectLst/>
              <a:latin typeface="Gotham"/>
            </a:endParaRPr>
          </a:p>
          <a:p>
            <a:pPr marL="171450" indent="-171450">
              <a:buFontTx/>
              <a:buChar char="-"/>
            </a:pPr>
            <a:r>
              <a:rPr lang="en-US" b="0" i="0" dirty="0">
                <a:solidFill>
                  <a:srgbClr val="000000"/>
                </a:solidFill>
                <a:effectLst/>
                <a:latin typeface="Gotham"/>
              </a:rPr>
              <a:t>1938: At Coulee Dam he found very sick people with terminal pneumonia, ruptured appendices, diphtheria. </a:t>
            </a:r>
            <a:r>
              <a:rPr lang="en-US" dirty="0">
                <a:latin typeface="NewBaskerville-Roman"/>
              </a:rPr>
              <a:t>They started a family plan to take care of women &amp; children.  Diphtheria disappeared completed with vaccines.  People came in earlier for care; diseases were prevented.</a:t>
            </a:r>
            <a:endParaRPr lang="en-US" b="0" i="0" dirty="0">
              <a:solidFill>
                <a:srgbClr val="000000"/>
              </a:solidFill>
              <a:effectLst/>
              <a:latin typeface="Gotham"/>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NewBaskerville-Roman"/>
              </a:rPr>
              <a:t>1945: to provide an affordable, high quality health plan for working families, based on pre-payment &amp; group medical practice.</a:t>
            </a:r>
          </a:p>
          <a:p>
            <a:pPr marL="171450" indent="-171450">
              <a:buFontTx/>
              <a:buChar char="-"/>
            </a:pPr>
            <a:endParaRPr lang="en-US" b="0" i="0" dirty="0">
              <a:solidFill>
                <a:srgbClr val="000000"/>
              </a:solidFill>
              <a:effectLst/>
              <a:latin typeface="Gotham"/>
            </a:endParaRPr>
          </a:p>
          <a:p>
            <a:pPr marL="0" indent="0">
              <a:buFontTx/>
              <a:buNone/>
            </a:pPr>
            <a:endParaRPr lang="en-US" dirty="0"/>
          </a:p>
          <a:p>
            <a:pPr marL="0" indent="0">
              <a:buFontTx/>
              <a:buNone/>
            </a:pPr>
            <a:r>
              <a:rPr lang="en-US" dirty="0"/>
              <a:t>https://about.kaiserpermanente.org/our-story/our-history/our-founders</a:t>
            </a:r>
          </a:p>
          <a:p>
            <a:pPr marL="0" indent="0">
              <a:buFontTx/>
              <a:buNone/>
            </a:pPr>
            <a:r>
              <a:rPr lang="en-US" dirty="0"/>
              <a:t>https://about.kaiserpermanente.org/our-story/our-history/how-it-all-started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https://about.kaiserpermanente.org/our-story/our-history/dr-sidney-garfield-on-medical-care-as-a-right</a:t>
            </a:r>
          </a:p>
          <a:p>
            <a:pPr marL="0" indent="0">
              <a:buFontTx/>
              <a:buNone/>
            </a:pPr>
            <a:r>
              <a:rPr lang="en-US" dirty="0"/>
              <a:t>https://about.kaiserpermanente.org/who-we-are/fast-facts</a:t>
            </a:r>
          </a:p>
          <a:p>
            <a:pPr marL="0" indent="0">
              <a:buFontTx/>
              <a:buNone/>
            </a:pPr>
            <a:r>
              <a:rPr lang="en-US" dirty="0"/>
              <a:t>https://about.kaiserpermanente.org/who-we-are#:~:text=Mission,and%20the%20communities%20we%20serve.</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3</a:t>
            </a:fld>
            <a:endParaRPr lang="en-US"/>
          </a:p>
        </p:txBody>
      </p:sp>
    </p:spTree>
    <p:extLst>
      <p:ext uri="{BB962C8B-B14F-4D97-AF65-F5344CB8AC3E}">
        <p14:creationId xmlns:p14="http://schemas.microsoft.com/office/powerpoint/2010/main" val="1121999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Yvonne Otani</a:t>
            </a:r>
          </a:p>
          <a:p>
            <a:r>
              <a:rPr lang="en-US" b="1" dirty="0">
                <a:latin typeface="NewBaskerville-Roman"/>
              </a:rPr>
              <a:t>&gt;50% </a:t>
            </a:r>
            <a:r>
              <a:rPr lang="en-US" u="sng" dirty="0">
                <a:latin typeface="NewBaskerville-Roman"/>
              </a:rPr>
              <a:t>&gt;</a:t>
            </a:r>
            <a:r>
              <a:rPr lang="en-US" dirty="0">
                <a:latin typeface="NewBaskerville-Roman"/>
              </a:rPr>
              <a:t> 1 ACE, </a:t>
            </a:r>
            <a:r>
              <a:rPr lang="en-US" b="1" dirty="0">
                <a:latin typeface="NewBaskerville-Roman"/>
              </a:rPr>
              <a:t>25%</a:t>
            </a:r>
            <a:r>
              <a:rPr lang="en-US" dirty="0">
                <a:latin typeface="NewBaskerville-Roman"/>
              </a:rPr>
              <a:t> </a:t>
            </a:r>
            <a:r>
              <a:rPr lang="en-US" u="sng" dirty="0">
                <a:latin typeface="NewBaskerville-Roman"/>
              </a:rPr>
              <a:t>&gt;</a:t>
            </a:r>
            <a:r>
              <a:rPr lang="en-US" dirty="0">
                <a:latin typeface="NewBaskerville-Roman"/>
              </a:rPr>
              <a:t> 2 ACES</a:t>
            </a:r>
          </a:p>
          <a:p>
            <a:endParaRPr lang="en-US" b="1" dirty="0">
              <a:latin typeface="NewBaskerville-Roman"/>
            </a:endParaRPr>
          </a:p>
          <a:p>
            <a:r>
              <a:rPr lang="en-US" b="1" dirty="0">
                <a:latin typeface="NewBaskerville-Roman"/>
              </a:rPr>
              <a:t>4+ ACES </a:t>
            </a:r>
            <a:r>
              <a:rPr lang="en-US" dirty="0">
                <a:latin typeface="NewBaskerville-Roman"/>
                <a:sym typeface="Wingdings" panose="05000000000000000000" pitchFamily="2" charset="2"/>
              </a:rPr>
              <a:t> significantly increased risk of </a:t>
            </a:r>
            <a:r>
              <a:rPr lang="en-US" dirty="0">
                <a:latin typeface="NewBaskerville-Roman"/>
              </a:rPr>
              <a:t>alcoholism, drug abuse, depression, SI attempts, smoking, self-rated poor health, </a:t>
            </a:r>
            <a:r>
              <a:rPr lang="en-US" u="sng" dirty="0">
                <a:latin typeface="NewBaskerville-Roman"/>
              </a:rPr>
              <a:t>&gt;</a:t>
            </a:r>
            <a:r>
              <a:rPr lang="en-US" dirty="0">
                <a:latin typeface="NewBaskerville-Roman"/>
              </a:rPr>
              <a:t>  50 sexual partners &amp; STDs, sedentary behavior &amp; obesity </a:t>
            </a:r>
            <a:r>
              <a:rPr lang="en-US" dirty="0">
                <a:latin typeface="NewBaskerville-Roman"/>
                <a:sym typeface="Wingdings" panose="05000000000000000000" pitchFamily="2" charset="2"/>
              </a:rPr>
              <a:t> graded relationship to adult ischemic heart disease, cancer, chronic lung disease, skeletal fractures &amp; liver disease.</a:t>
            </a:r>
            <a:endParaRPr lang="en-US" dirty="0">
              <a:latin typeface="NewBaskerville-Roman"/>
            </a:endParaRPr>
          </a:p>
          <a:p>
            <a:endParaRPr lang="en-US" dirty="0"/>
          </a:p>
          <a:p>
            <a:r>
              <a:rPr lang="en-US" dirty="0"/>
              <a:t>https://www.cdc.gov/violenceprevention/aces/about.html#:~:text=The%20CDC%2DKaiser%20Permanente%20adverse,two%20waves%20of%20data%20collection.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err="1">
                <a:solidFill>
                  <a:srgbClr val="000000"/>
                </a:solidFill>
                <a:effectLst/>
                <a:latin typeface="Open Sans" panose="020B0606030504020204" pitchFamily="34" charset="0"/>
              </a:rPr>
              <a:t>Felitti</a:t>
            </a:r>
            <a:r>
              <a:rPr lang="en-US" sz="1200" b="0" i="0" dirty="0">
                <a:solidFill>
                  <a:srgbClr val="000000"/>
                </a:solidFill>
                <a:effectLst/>
                <a:latin typeface="Open Sans" panose="020B0606030504020204" pitchFamily="34" charset="0"/>
              </a:rPr>
              <a:t> VJ, Anda RF, Nordenberg D, Williamson DF, Spitz AM, Edwards V, Koss MP, Marks JS. </a:t>
            </a:r>
            <a:r>
              <a:rPr lang="en-US" sz="1200" b="0" i="0" u="sng" dirty="0">
                <a:solidFill>
                  <a:srgbClr val="075290"/>
                </a:solidFill>
                <a:effectLst/>
                <a:latin typeface="Open Sans" panose="020B0606030504020204" pitchFamily="34" charset="0"/>
                <a:hlinkClick r:id="rId3"/>
              </a:rPr>
              <a:t>Relationship of childhood abuse and household dysfunction to many of the leading causes of death in adults: the adverse childhood experiences (ACE) </a:t>
            </a:r>
            <a:r>
              <a:rPr lang="en-US" sz="1200" b="0" i="0" u="sng" dirty="0" err="1">
                <a:solidFill>
                  <a:srgbClr val="075290"/>
                </a:solidFill>
                <a:effectLst/>
                <a:latin typeface="Open Sans" panose="020B0606030504020204" pitchFamily="34" charset="0"/>
                <a:hlinkClick r:id="rId3"/>
              </a:rPr>
              <a:t>study</a:t>
            </a:r>
            <a:r>
              <a:rPr lang="en-US" sz="1200" b="0" i="0" dirty="0" err="1">
                <a:solidFill>
                  <a:srgbClr val="000000"/>
                </a:solidFill>
                <a:effectLst/>
                <a:latin typeface="Open Sans" panose="020B0606030504020204" pitchFamily="34" charset="0"/>
              </a:rPr>
              <a:t>.</a:t>
            </a:r>
            <a:r>
              <a:rPr lang="en-US" sz="1200" b="0" i="1" dirty="0" err="1">
                <a:solidFill>
                  <a:srgbClr val="000000"/>
                </a:solidFill>
                <a:effectLst/>
                <a:latin typeface="Open Sans" panose="020B0606030504020204" pitchFamily="34" charset="0"/>
              </a:rPr>
              <a:t>Am</a:t>
            </a:r>
            <a:r>
              <a:rPr lang="en-US" sz="1200" b="0" i="1" dirty="0">
                <a:solidFill>
                  <a:srgbClr val="000000"/>
                </a:solidFill>
                <a:effectLst/>
                <a:latin typeface="Open Sans" panose="020B0606030504020204" pitchFamily="34" charset="0"/>
              </a:rPr>
              <a:t> J </a:t>
            </a:r>
            <a:r>
              <a:rPr lang="en-US" sz="1200" b="0" i="1" dirty="0" err="1">
                <a:solidFill>
                  <a:srgbClr val="000000"/>
                </a:solidFill>
                <a:effectLst/>
                <a:latin typeface="Open Sans" panose="020B0606030504020204" pitchFamily="34" charset="0"/>
              </a:rPr>
              <a:t>Prev</a:t>
            </a:r>
            <a:r>
              <a:rPr lang="en-US" sz="1200" b="0" i="1" dirty="0">
                <a:solidFill>
                  <a:srgbClr val="000000"/>
                </a:solidFill>
                <a:effectLst/>
                <a:latin typeface="Open Sans" panose="020B0606030504020204" pitchFamily="34" charset="0"/>
              </a:rPr>
              <a:t> Med.</a:t>
            </a:r>
            <a:r>
              <a:rPr lang="en-US" sz="1200" b="0" i="0" dirty="0">
                <a:solidFill>
                  <a:srgbClr val="000000"/>
                </a:solidFill>
                <a:effectLst/>
                <a:latin typeface="Open Sans" panose="020B0606030504020204" pitchFamily="34" charset="0"/>
              </a:rPr>
              <a:t> 1998;14:245–258.</a:t>
            </a:r>
          </a:p>
          <a:p>
            <a:pPr marL="0" indent="0">
              <a:buFontTx/>
              <a:buNone/>
            </a:pPr>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4</a:t>
            </a:fld>
            <a:endParaRPr lang="en-US"/>
          </a:p>
        </p:txBody>
      </p:sp>
    </p:spTree>
    <p:extLst>
      <p:ext uri="{BB962C8B-B14F-4D97-AF65-F5344CB8AC3E}">
        <p14:creationId xmlns:p14="http://schemas.microsoft.com/office/powerpoint/2010/main" val="2046041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txBox="1">
            <a:spLocks noGrp="1"/>
          </p:cNvSpPr>
          <p:nvPr>
            <p:ph type="body" idx="1"/>
          </p:nvPr>
        </p:nvSpPr>
        <p:spPr>
          <a:xfrm>
            <a:off x="731521" y="4620578"/>
            <a:ext cx="5852160" cy="3780473"/>
          </a:xfrm>
          <a:prstGeom prst="rect">
            <a:avLst/>
          </a:prstGeom>
        </p:spPr>
        <p:txBody>
          <a:bodyPr spcFirstLastPara="1" wrap="square" lIns="94783" tIns="94783" rIns="94783" bIns="94783" anchor="t" anchorCtr="0">
            <a:noAutofit/>
          </a:bodyPr>
          <a:lstStyle/>
          <a:p>
            <a:pPr marL="237127"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dk1"/>
                </a:solidFill>
                <a:latin typeface="Calibri"/>
                <a:ea typeface="Calibri"/>
                <a:cs typeface="Calibri"/>
                <a:sym typeface="Calibri"/>
              </a:rPr>
              <a:t>Slide courtesy of Brian Heller de Leon, Thrive Local</a:t>
            </a:r>
          </a:p>
          <a:p>
            <a:pPr>
              <a:buFont typeface="Arial" panose="020B0604020202020204" pitchFamily="34" charset="0"/>
              <a:buChar char="•"/>
            </a:pPr>
            <a:endParaRPr lang="en-US" sz="1000" dirty="0"/>
          </a:p>
          <a:p>
            <a:pPr marL="237127" indent="0"/>
            <a:r>
              <a:rPr lang="en-US" sz="1000" dirty="0"/>
              <a:t>Other key findings from the report:</a:t>
            </a:r>
          </a:p>
          <a:p>
            <a:pPr>
              <a:buFont typeface="Arial" panose="020B0604020202020204" pitchFamily="34" charset="0"/>
              <a:buChar char="•"/>
            </a:pPr>
            <a:r>
              <a:rPr lang="en-US" sz="1000" dirty="0"/>
              <a:t>Half of members would like help with social needs</a:t>
            </a:r>
          </a:p>
          <a:p>
            <a:pPr>
              <a:buFont typeface="Arial" panose="020B0604020202020204" pitchFamily="34" charset="0"/>
              <a:buChar char="•"/>
            </a:pPr>
            <a:r>
              <a:rPr lang="en-US" sz="1000" dirty="0"/>
              <a:t>Members were most interested in having help with debt, loan, credit card repayment, medical care and dental/vision services</a:t>
            </a:r>
          </a:p>
          <a:p>
            <a:pPr>
              <a:buFont typeface="Arial" panose="020B0604020202020204" pitchFamily="34" charset="0"/>
              <a:buChar char="•"/>
            </a:pPr>
            <a:r>
              <a:rPr lang="en-US" sz="1000" dirty="0"/>
              <a:t>1 in 5 members are interested in written information about community resources</a:t>
            </a:r>
          </a:p>
          <a:p>
            <a:pPr>
              <a:buFont typeface="Arial" panose="020B0604020202020204" pitchFamily="34" charset="0"/>
              <a:buChar char="•"/>
            </a:pPr>
            <a:r>
              <a:rPr lang="en-US" sz="1000" dirty="0"/>
              <a:t>1 in 12 members would like someone to talk to help them find community resources</a:t>
            </a:r>
          </a:p>
          <a:p>
            <a:endParaRPr dirty="0"/>
          </a:p>
        </p:txBody>
      </p:sp>
      <p:sp>
        <p:nvSpPr>
          <p:cNvPr id="256" name="Google Shape;256;p12:notes"/>
          <p:cNvSpPr>
            <a:spLocks noGrp="1" noRot="1" noChangeAspect="1"/>
          </p:cNvSpPr>
          <p:nvPr>
            <p:ph type="sldImg" idx="2"/>
          </p:nvPr>
        </p:nvSpPr>
        <p:spPr>
          <a:xfrm>
            <a:off x="779463" y="1200150"/>
            <a:ext cx="5756275" cy="3238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47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 tree is planted in poor soil that is steeped in systemic inequities, robbing it of nutrients necessary to support a thriving community.</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https://publichealth.gwu.edu/sites/default/files/downloads/Redstone-Center/Resource%20Description_Pair%20of%20ACEs%20Tree.pdf</a:t>
            </a:r>
          </a:p>
          <a:p>
            <a:pPr marL="0" indent="0">
              <a:buFontTx/>
              <a:buNone/>
            </a:pPr>
            <a:endParaRPr lang="en-US" dirty="0"/>
          </a:p>
          <a:p>
            <a:pPr marL="0" indent="0">
              <a:buFontTx/>
              <a:buNone/>
            </a:pPr>
            <a:r>
              <a:rPr lang="en-US" dirty="0"/>
              <a:t>https://www.mindfulnessfirst.org/blog/aces-pair-trauma</a:t>
            </a:r>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6</a:t>
            </a:fld>
            <a:endParaRPr lang="en-US"/>
          </a:p>
        </p:txBody>
      </p:sp>
    </p:spTree>
    <p:extLst>
      <p:ext uri="{BB962C8B-B14F-4D97-AF65-F5344CB8AC3E}">
        <p14:creationId xmlns:p14="http://schemas.microsoft.com/office/powerpoint/2010/main" val="568559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https://www.acesaware.org/wp-content/uploads/2019/12/Self-Care-Tool-for-Pediatrics.pdf</a:t>
            </a:r>
          </a:p>
          <a:p>
            <a:endParaRPr lang="en-US" dirty="0"/>
          </a:p>
          <a:p>
            <a:r>
              <a:rPr lang="en-US" dirty="0"/>
              <a:t>https://osg.ca.gov/sg-report/</a:t>
            </a:r>
          </a:p>
          <a:p>
            <a:r>
              <a:rPr lang="en-US" sz="1200" b="0" i="1" kern="1200" dirty="0">
                <a:solidFill>
                  <a:schemeClr val="tx1"/>
                </a:solidFill>
                <a:effectLst/>
                <a:latin typeface="+mn-lt"/>
                <a:ea typeface="+mn-ea"/>
                <a:cs typeface="+mn-cs"/>
              </a:rPr>
              <a:t>Roadmap for Resilience: The California Surgeon General’s Report on Adverse Childhood Experiences, Toxic Stress, and Health</a:t>
            </a:r>
          </a:p>
          <a:p>
            <a:r>
              <a:rPr lang="en-US" dirty="0"/>
              <a:t>ACES Aware talk 2.18.21 (Rachel </a:t>
            </a:r>
            <a:r>
              <a:rPr lang="en-US" dirty="0" err="1"/>
              <a:t>Gilgoff</a:t>
            </a:r>
            <a:r>
              <a:rPr lang="en-US" dirty="0"/>
              <a:t>)</a:t>
            </a:r>
          </a:p>
          <a:p>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7</a:t>
            </a:fld>
            <a:endParaRPr lang="en-US"/>
          </a:p>
        </p:txBody>
      </p:sp>
    </p:spTree>
    <p:extLst>
      <p:ext uri="{BB962C8B-B14F-4D97-AF65-F5344CB8AC3E}">
        <p14:creationId xmlns:p14="http://schemas.microsoft.com/office/powerpoint/2010/main" val="4255207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CALIFORNIA ACES ACADEMY - What Happens After ACEs Screening?  </a:t>
            </a:r>
            <a:r>
              <a:rPr lang="en-US" dirty="0"/>
              <a:t>2.18.21 (Rachel </a:t>
            </a:r>
            <a:r>
              <a:rPr lang="en-US" dirty="0" err="1"/>
              <a:t>Gilgoff</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Roadmap for Resilience 2020 California Surgeon General’s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8</a:t>
            </a:fld>
            <a:endParaRPr lang="en-US"/>
          </a:p>
        </p:txBody>
      </p:sp>
    </p:spTree>
    <p:extLst>
      <p:ext uri="{BB962C8B-B14F-4D97-AF65-F5344CB8AC3E}">
        <p14:creationId xmlns:p14="http://schemas.microsoft.com/office/powerpoint/2010/main" val="474612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These factors strengthen families, optimize child development &amp; reduce child maltreatment</a:t>
            </a:r>
          </a:p>
          <a:p>
            <a:endParaRPr lang="en-US" dirty="0"/>
          </a:p>
          <a:p>
            <a:r>
              <a:rPr lang="en-US" dirty="0"/>
              <a:t>https://cssp.org/our-work/project/strengthening-families/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What We Work For</a:t>
            </a:r>
          </a:p>
          <a:p>
            <a:r>
              <a:rPr lang="en-US" sz="1200" b="1" i="0" kern="1200" dirty="0">
                <a:solidFill>
                  <a:schemeClr val="tx1"/>
                </a:solidFill>
                <a:effectLst/>
                <a:latin typeface="+mn-lt"/>
                <a:ea typeface="+mn-ea"/>
                <a:cs typeface="+mn-cs"/>
              </a:rPr>
              <a:t>We engage families, programs, and communities in building key protective factors.</a:t>
            </a:r>
          </a:p>
          <a:p>
            <a:r>
              <a:rPr lang="en-US" sz="1200" b="0" i="0" kern="1200" dirty="0">
                <a:solidFill>
                  <a:schemeClr val="tx1"/>
                </a:solidFill>
                <a:effectLst/>
                <a:latin typeface="+mn-lt"/>
                <a:ea typeface="+mn-ea"/>
                <a:cs typeface="+mn-cs"/>
              </a:rPr>
              <a:t>Children are more likely to thrive when their families have the support they need. By focusing on the five universal family strengths identified in the Strengthening Families Protective Factors Framework, community leaders and service providers can better engage, support, and partner with parents in order to achieve the best outcomes for kids.</a:t>
            </a:r>
          </a:p>
          <a:p>
            <a:r>
              <a:rPr lang="en-US" sz="1200" b="1" i="0" kern="1200" dirty="0">
                <a:solidFill>
                  <a:schemeClr val="tx1"/>
                </a:solidFill>
                <a:effectLst/>
                <a:latin typeface="+mn-lt"/>
                <a:ea typeface="+mn-ea"/>
                <a:cs typeface="+mn-cs"/>
              </a:rPr>
              <a:t>How We Do It</a:t>
            </a:r>
          </a:p>
          <a:p>
            <a:r>
              <a:rPr lang="en-US" sz="1200" b="0" i="0" kern="1200" dirty="0">
                <a:solidFill>
                  <a:schemeClr val="tx1"/>
                </a:solidFill>
                <a:effectLst/>
                <a:latin typeface="+mn-lt"/>
                <a:ea typeface="+mn-ea"/>
                <a:cs typeface="+mn-cs"/>
              </a:rPr>
              <a:t>The Strengthening Families framework is a research-informed approach to increase family strengths, enhance child development, and reduce the likelihood of child abuse and neglect.</a:t>
            </a:r>
          </a:p>
          <a:p>
            <a:r>
              <a:rPr lang="en-US" sz="1200" b="0" i="0" kern="1200" dirty="0">
                <a:solidFill>
                  <a:schemeClr val="tx1"/>
                </a:solidFill>
                <a:effectLst/>
                <a:latin typeface="+mn-lt"/>
                <a:ea typeface="+mn-ea"/>
                <a:cs typeface="+mn-cs"/>
              </a:rPr>
              <a:t>We work to engage families, programs, and communities in building the five protective factors. States apply the Strengthening Families approach in early childhood, child welfare, child abuse prevention, and other child- and family-serving systems.</a:t>
            </a:r>
          </a:p>
          <a:p>
            <a:endParaRPr lang="en-US" dirty="0"/>
          </a:p>
        </p:txBody>
      </p:sp>
      <p:sp>
        <p:nvSpPr>
          <p:cNvPr id="4" name="Slide Number Placeholder 3"/>
          <p:cNvSpPr>
            <a:spLocks noGrp="1"/>
          </p:cNvSpPr>
          <p:nvPr>
            <p:ph type="sldNum" sz="quarter" idx="5"/>
          </p:nvPr>
        </p:nvSpPr>
        <p:spPr/>
        <p:txBody>
          <a:bodyPr/>
          <a:lstStyle/>
          <a:p>
            <a:fld id="{A6CDD51C-8908-482B-8813-8C6340111E84}" type="slidenum">
              <a:rPr lang="en-US" smtClean="0"/>
              <a:t>9</a:t>
            </a:fld>
            <a:endParaRPr lang="en-US"/>
          </a:p>
        </p:txBody>
      </p:sp>
    </p:spTree>
    <p:extLst>
      <p:ext uri="{BB962C8B-B14F-4D97-AF65-F5344CB8AC3E}">
        <p14:creationId xmlns:p14="http://schemas.microsoft.com/office/powerpoint/2010/main" val="891800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612" cy="6858000"/>
          </a:xfrm>
          <a:prstGeom prst="rect">
            <a:avLst/>
          </a:prstGeom>
        </p:spPr>
      </p:pic>
      <p:sp>
        <p:nvSpPr>
          <p:cNvPr id="3" name="Footer Placeholder 2"/>
          <p:cNvSpPr>
            <a:spLocks noGrp="1"/>
          </p:cNvSpPr>
          <p:nvPr>
            <p:ph type="ftr" sz="quarter" idx="10"/>
          </p:nvPr>
        </p:nvSpPr>
        <p:spPr/>
        <p:txBody>
          <a:bodyPr/>
          <a:lstStyle/>
          <a:p>
            <a:r>
              <a:rPr lang="en-US"/>
              <a:t>© 2018 The Permanente Medical Group</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H="1" flipV="1">
            <a:off x="381000" y="342900"/>
            <a:ext cx="2205355" cy="365125"/>
          </a:xfrm>
          <a:prstGeom prst="rect">
            <a:avLst/>
          </a:prstGeom>
        </p:spPr>
      </p:pic>
    </p:spTree>
    <p:extLst>
      <p:ext uri="{BB962C8B-B14F-4D97-AF65-F5344CB8AC3E}">
        <p14:creationId xmlns:p14="http://schemas.microsoft.com/office/powerpoint/2010/main" val="89491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Large Text Blue">
    <p:bg>
      <p:bgPr>
        <a:solidFill>
          <a:schemeClr val="accent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6B54077-DDC4-8645-A9B4-3523D661A7EA}" type="slidenum">
              <a:rPr lang="en-US" smtClean="0"/>
              <a:t>‹#›</a:t>
            </a:fld>
            <a:endParaRPr lang="en-US"/>
          </a:p>
        </p:txBody>
      </p:sp>
      <p:sp>
        <p:nvSpPr>
          <p:cNvPr id="5" name="Footer Placeholder 4"/>
          <p:cNvSpPr>
            <a:spLocks noGrp="1"/>
          </p:cNvSpPr>
          <p:nvPr>
            <p:ph type="ftr" sz="quarter" idx="11"/>
          </p:nvPr>
        </p:nvSpPr>
        <p:spPr/>
        <p:txBody>
          <a:bodyPr/>
          <a:lstStyle/>
          <a:p>
            <a:r>
              <a:rPr lang="en-US"/>
              <a:t>© 2018 The Permanente Medical Group</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a:spcBef>
                <a:spcPts val="1200"/>
              </a:spcBef>
              <a:defRPr sz="2800"/>
            </a:lvl1pPr>
            <a:lvl2pPr marL="0" indent="0">
              <a:spcBef>
                <a:spcPts val="1600"/>
              </a:spcBef>
              <a:buFontTx/>
              <a:buNone/>
              <a:defRPr sz="3600"/>
            </a:lvl2pPr>
            <a:lvl3pPr marL="180975" indent="-180975">
              <a:spcBef>
                <a:spcPts val="1600"/>
              </a:spcBef>
              <a:buFontTx/>
              <a:buNone/>
              <a:tabLst/>
              <a:defRPr sz="3600"/>
            </a:lvl3pPr>
            <a:lvl4pPr marL="1371600" indent="-431800">
              <a:spcBef>
                <a:spcPts val="1200"/>
              </a:spcBef>
              <a:buFont typeface=".AppleSystemUIFont" charset="-120"/>
              <a:buChar char="—"/>
              <a:tabLst/>
              <a:defRPr sz="2000" i="1"/>
            </a:lvl4pPr>
            <a:lvl5pPr marL="290513" indent="-290513">
              <a:spcBef>
                <a:spcPts val="800"/>
              </a:spcBef>
              <a:buFont typeface="Arial" charset="0"/>
              <a:buChar char="•"/>
              <a:tabLst/>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0379084" y="6349018"/>
            <a:ext cx="1431473" cy="236999"/>
          </a:xfrm>
          <a:prstGeom prst="rect">
            <a:avLst/>
          </a:prstGeom>
        </p:spPr>
      </p:pic>
    </p:spTree>
    <p:extLst>
      <p:ext uri="{BB962C8B-B14F-4D97-AF65-F5344CB8AC3E}">
        <p14:creationId xmlns:p14="http://schemas.microsoft.com/office/powerpoint/2010/main" val="172082937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wo Elemen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6B54077-DDC4-8645-A9B4-3523D661A7EA}" type="slidenum">
              <a:rPr lang="en-US" smtClean="0"/>
              <a:t>‹#›</a:t>
            </a:fld>
            <a:endParaRPr lang="en-US"/>
          </a:p>
        </p:txBody>
      </p:sp>
      <p:sp>
        <p:nvSpPr>
          <p:cNvPr id="5" name="Footer Placeholder 4"/>
          <p:cNvSpPr>
            <a:spLocks noGrp="1"/>
          </p:cNvSpPr>
          <p:nvPr>
            <p:ph type="ftr" sz="quarter" idx="11"/>
          </p:nvPr>
        </p:nvSpPr>
        <p:spPr/>
        <p:txBody>
          <a:bodyPr/>
          <a:lstStyle/>
          <a:p>
            <a:r>
              <a:rPr lang="en-US"/>
              <a:t>© 2018 The Permanente Medical Group</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6583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Column wo Element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6B54077-DDC4-8645-A9B4-3523D661A7EA}" type="slidenum">
              <a:rPr lang="en-US" smtClean="0"/>
              <a:t>‹#›</a:t>
            </a:fld>
            <a:endParaRPr lang="en-US"/>
          </a:p>
        </p:txBody>
      </p:sp>
      <p:sp>
        <p:nvSpPr>
          <p:cNvPr id="6" name="Footer Placeholder 5"/>
          <p:cNvSpPr>
            <a:spLocks noGrp="1"/>
          </p:cNvSpPr>
          <p:nvPr>
            <p:ph type="ftr" sz="quarter" idx="11"/>
          </p:nvPr>
        </p:nvSpPr>
        <p:spPr/>
        <p:txBody>
          <a:bodyPr/>
          <a:lstStyle/>
          <a:p>
            <a:r>
              <a:rPr lang="en-US"/>
              <a:t>© 2018 The Permanente Medical Group</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3160" y="1485900"/>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9438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6B54077-DDC4-8645-A9B4-3523D661A7EA}" type="slidenum">
              <a:rPr lang="en-US" smtClean="0"/>
              <a:t>‹#›</a:t>
            </a:fld>
            <a:endParaRPr lang="en-US"/>
          </a:p>
        </p:txBody>
      </p:sp>
      <p:sp>
        <p:nvSpPr>
          <p:cNvPr id="4" name="Footer Placeholder 3"/>
          <p:cNvSpPr>
            <a:spLocks noGrp="1"/>
          </p:cNvSpPr>
          <p:nvPr>
            <p:ph type="ftr" sz="quarter" idx="11"/>
          </p:nvPr>
        </p:nvSpPr>
        <p:spPr/>
        <p:txBody>
          <a:bodyPr/>
          <a:lstStyle/>
          <a:p>
            <a:r>
              <a:rPr lang="en-US"/>
              <a:t>© 2018 The Permanente Medical Group</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1221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gn Off 1">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1" y="0"/>
            <a:ext cx="12191998" cy="11168523"/>
            <a:chOff x="1" y="0"/>
            <a:chExt cx="12191998" cy="11168523"/>
          </a:xfrm>
        </p:grpSpPr>
        <p:sp>
          <p:nvSpPr>
            <p:cNvPr id="26" name="Freeform 25"/>
            <p:cNvSpPr/>
            <p:nvPr userDrawn="1"/>
          </p:nvSpPr>
          <p:spPr>
            <a:xfrm rot="2700000">
              <a:off x="4210147" y="1543147"/>
              <a:ext cx="3771707" cy="3771707"/>
            </a:xfrm>
            <a:custGeom>
              <a:avLst/>
              <a:gdLst>
                <a:gd name="connsiteX0" fmla="*/ 0 w 3771707"/>
                <a:gd name="connsiteY0" fmla="*/ 0 h 3771707"/>
                <a:gd name="connsiteX1" fmla="*/ 3771707 w 3771707"/>
                <a:gd name="connsiteY1" fmla="*/ 0 h 3771707"/>
                <a:gd name="connsiteX2" fmla="*/ 3771707 w 3771707"/>
                <a:gd name="connsiteY2" fmla="*/ 3771707 h 3771707"/>
                <a:gd name="connsiteX3" fmla="*/ 0 w 3771707"/>
                <a:gd name="connsiteY3" fmla="*/ 3771707 h 3771707"/>
                <a:gd name="connsiteX4" fmla="*/ 0 w 3771707"/>
                <a:gd name="connsiteY4" fmla="*/ 0 h 377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707" h="3771707">
                  <a:moveTo>
                    <a:pt x="0" y="0"/>
                  </a:moveTo>
                  <a:lnTo>
                    <a:pt x="3771707" y="0"/>
                  </a:lnTo>
                  <a:lnTo>
                    <a:pt x="3771707" y="3771707"/>
                  </a:lnTo>
                  <a:lnTo>
                    <a:pt x="0" y="3771707"/>
                  </a:lnTo>
                  <a:lnTo>
                    <a:pt x="0" y="0"/>
                  </a:lnTo>
                  <a:close/>
                </a:path>
              </a:pathLst>
            </a:custGeom>
            <a:solidFill>
              <a:srgbClr val="20A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userDrawn="1"/>
          </p:nvSpPr>
          <p:spPr>
            <a:xfrm rot="2700000">
              <a:off x="1785477" y="2547477"/>
              <a:ext cx="8621046" cy="8621046"/>
            </a:xfrm>
            <a:custGeom>
              <a:avLst/>
              <a:gdLst>
                <a:gd name="connsiteX0" fmla="*/ 1 w 8621046"/>
                <a:gd name="connsiteY0" fmla="*/ 3771707 h 8621046"/>
                <a:gd name="connsiteX1" fmla="*/ 3771707 w 8621046"/>
                <a:gd name="connsiteY1" fmla="*/ 3771707 h 8621046"/>
                <a:gd name="connsiteX2" fmla="*/ 3771708 w 8621046"/>
                <a:gd name="connsiteY2" fmla="*/ 0 h 8621046"/>
                <a:gd name="connsiteX3" fmla="*/ 8621046 w 8621046"/>
                <a:gd name="connsiteY3" fmla="*/ 0 h 8621046"/>
                <a:gd name="connsiteX4" fmla="*/ 0 w 8621046"/>
                <a:gd name="connsiteY4" fmla="*/ 8621046 h 8621046"/>
                <a:gd name="connsiteX5" fmla="*/ 1 w 8621046"/>
                <a:gd name="connsiteY5" fmla="*/ 3771707 h 862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046" h="8621046">
                  <a:moveTo>
                    <a:pt x="1" y="3771707"/>
                  </a:moveTo>
                  <a:lnTo>
                    <a:pt x="3771707" y="3771707"/>
                  </a:lnTo>
                  <a:lnTo>
                    <a:pt x="3771708" y="0"/>
                  </a:lnTo>
                  <a:lnTo>
                    <a:pt x="8621046" y="0"/>
                  </a:lnTo>
                  <a:lnTo>
                    <a:pt x="0" y="8621046"/>
                  </a:lnTo>
                  <a:lnTo>
                    <a:pt x="1" y="37717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userDrawn="1"/>
          </p:nvSpPr>
          <p:spPr>
            <a:xfrm>
              <a:off x="1" y="0"/>
              <a:ext cx="12191998" cy="3429000"/>
            </a:xfrm>
            <a:custGeom>
              <a:avLst/>
              <a:gdLst>
                <a:gd name="connsiteX0" fmla="*/ 0 w 12191998"/>
                <a:gd name="connsiteY0" fmla="*/ 0 h 3429000"/>
                <a:gd name="connsiteX1" fmla="*/ 12191998 w 12191998"/>
                <a:gd name="connsiteY1" fmla="*/ 0 h 3429000"/>
                <a:gd name="connsiteX2" fmla="*/ 8762999 w 12191998"/>
                <a:gd name="connsiteY2" fmla="*/ 3429000 h 3429000"/>
                <a:gd name="connsiteX3" fmla="*/ 6095999 w 12191998"/>
                <a:gd name="connsiteY3" fmla="*/ 762000 h 3429000"/>
                <a:gd name="connsiteX4" fmla="*/ 3429000 w 12191998"/>
                <a:gd name="connsiteY4" fmla="*/ 3429000 h 3429000"/>
                <a:gd name="connsiteX5" fmla="*/ 0 w 12191998"/>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8" h="3429000">
                  <a:moveTo>
                    <a:pt x="0" y="0"/>
                  </a:moveTo>
                  <a:lnTo>
                    <a:pt x="12191998" y="0"/>
                  </a:lnTo>
                  <a:lnTo>
                    <a:pt x="8762999" y="3429000"/>
                  </a:lnTo>
                  <a:lnTo>
                    <a:pt x="6095999" y="762000"/>
                  </a:lnTo>
                  <a:lnTo>
                    <a:pt x="3429000" y="3429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 Placeholder 4"/>
          <p:cNvSpPr>
            <a:spLocks noGrp="1"/>
          </p:cNvSpPr>
          <p:nvPr>
            <p:ph type="body" sz="quarter" idx="10"/>
          </p:nvPr>
        </p:nvSpPr>
        <p:spPr>
          <a:xfrm>
            <a:off x="3764280" y="3182299"/>
            <a:ext cx="4678680" cy="814516"/>
          </a:xfrm>
        </p:spPr>
        <p:txBody>
          <a:bodyPr>
            <a:noAutofit/>
          </a:bodyPr>
          <a:lstStyle>
            <a:lvl1pPr algn="ctr">
              <a:defRPr sz="24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Tree>
    <p:extLst>
      <p:ext uri="{BB962C8B-B14F-4D97-AF65-F5344CB8AC3E}">
        <p14:creationId xmlns:p14="http://schemas.microsoft.com/office/powerpoint/2010/main" val="42845675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gn Off 2">
    <p:bg>
      <p:bgPr>
        <a:solidFill>
          <a:schemeClr val="accent4"/>
        </a:solidFill>
        <a:effectLst/>
      </p:bgPr>
    </p:bg>
    <p:spTree>
      <p:nvGrpSpPr>
        <p:cNvPr id="1" name=""/>
        <p:cNvGrpSpPr/>
        <p:nvPr/>
      </p:nvGrpSpPr>
      <p:grpSpPr>
        <a:xfrm>
          <a:off x="0" y="0"/>
          <a:ext cx="0" cy="0"/>
          <a:chOff x="0" y="0"/>
          <a:chExt cx="0" cy="0"/>
        </a:xfrm>
      </p:grpSpPr>
      <p:sp>
        <p:nvSpPr>
          <p:cNvPr id="10" name="Freeform 9"/>
          <p:cNvSpPr/>
          <p:nvPr userDrawn="1"/>
        </p:nvSpPr>
        <p:spPr>
          <a:xfrm>
            <a:off x="2064775" y="0"/>
            <a:ext cx="8052620" cy="6858000"/>
          </a:xfrm>
          <a:custGeom>
            <a:avLst/>
            <a:gdLst>
              <a:gd name="connsiteX0" fmla="*/ 1904552 w 8052620"/>
              <a:gd name="connsiteY0" fmla="*/ 0 h 6858000"/>
              <a:gd name="connsiteX1" fmla="*/ 6148069 w 8052620"/>
              <a:gd name="connsiteY1" fmla="*/ 0 h 6858000"/>
              <a:gd name="connsiteX2" fmla="*/ 6277458 w 8052620"/>
              <a:gd name="connsiteY2" fmla="*/ 82950 h 6858000"/>
              <a:gd name="connsiteX3" fmla="*/ 8052620 w 8052620"/>
              <a:gd name="connsiteY3" fmla="*/ 3421630 h 6858000"/>
              <a:gd name="connsiteX4" fmla="*/ 6277458 w 8052620"/>
              <a:gd name="connsiteY4" fmla="*/ 6760310 h 6858000"/>
              <a:gd name="connsiteX5" fmla="*/ 6125076 w 8052620"/>
              <a:gd name="connsiteY5" fmla="*/ 6858000 h 6858000"/>
              <a:gd name="connsiteX6" fmla="*/ 1927544 w 8052620"/>
              <a:gd name="connsiteY6" fmla="*/ 6858000 h 6858000"/>
              <a:gd name="connsiteX7" fmla="*/ 1775162 w 8052620"/>
              <a:gd name="connsiteY7" fmla="*/ 6760310 h 6858000"/>
              <a:gd name="connsiteX8" fmla="*/ 0 w 8052620"/>
              <a:gd name="connsiteY8" fmla="*/ 3421630 h 6858000"/>
              <a:gd name="connsiteX9" fmla="*/ 1775162 w 8052620"/>
              <a:gd name="connsiteY9" fmla="*/ 82950 h 6858000"/>
              <a:gd name="connsiteX10" fmla="*/ 1904552 w 805262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2620" h="6858000">
                <a:moveTo>
                  <a:pt x="1904552" y="0"/>
                </a:moveTo>
                <a:lnTo>
                  <a:pt x="6148069" y="0"/>
                </a:lnTo>
                <a:lnTo>
                  <a:pt x="6277458" y="82950"/>
                </a:lnTo>
                <a:cubicBezTo>
                  <a:pt x="7348464" y="806507"/>
                  <a:pt x="8052620" y="2031836"/>
                  <a:pt x="8052620" y="3421630"/>
                </a:cubicBezTo>
                <a:cubicBezTo>
                  <a:pt x="8052620" y="4811424"/>
                  <a:pt x="7348464" y="6036752"/>
                  <a:pt x="6277458" y="6760310"/>
                </a:cubicBezTo>
                <a:lnTo>
                  <a:pt x="6125076" y="6858000"/>
                </a:lnTo>
                <a:lnTo>
                  <a:pt x="1927544" y="6858000"/>
                </a:lnTo>
                <a:lnTo>
                  <a:pt x="1775162" y="6760310"/>
                </a:lnTo>
                <a:cubicBezTo>
                  <a:pt x="704156" y="6036752"/>
                  <a:pt x="0" y="4811424"/>
                  <a:pt x="0" y="3421630"/>
                </a:cubicBezTo>
                <a:cubicBezTo>
                  <a:pt x="0" y="2031836"/>
                  <a:pt x="704156" y="806507"/>
                  <a:pt x="1775162" y="82950"/>
                </a:cubicBezTo>
                <a:lnTo>
                  <a:pt x="190455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p:nvPr>
        </p:nvSpPr>
        <p:spPr>
          <a:xfrm>
            <a:off x="2580967" y="3182299"/>
            <a:ext cx="7049729" cy="814516"/>
          </a:xfrm>
        </p:spPr>
        <p:txBody>
          <a:bodyPr>
            <a:noAutofit/>
          </a:bodyPr>
          <a:lstStyle>
            <a:lvl1pPr algn="ctr">
              <a:defRPr sz="2400" b="1">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Edit Master text styles</a:t>
            </a:r>
          </a:p>
        </p:txBody>
      </p:sp>
    </p:spTree>
    <p:extLst>
      <p:ext uri="{BB962C8B-B14F-4D97-AF65-F5344CB8AC3E}">
        <p14:creationId xmlns:p14="http://schemas.microsoft.com/office/powerpoint/2010/main" val="341457872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B54077-DDC4-8645-A9B4-3523D661A7EA}" type="slidenum">
              <a:rPr lang="en-US" smtClean="0"/>
              <a:t>‹#›</a:t>
            </a:fld>
            <a:endParaRPr lang="en-US"/>
          </a:p>
        </p:txBody>
      </p:sp>
      <p:sp>
        <p:nvSpPr>
          <p:cNvPr id="3" name="Footer Placeholder 2"/>
          <p:cNvSpPr>
            <a:spLocks noGrp="1"/>
          </p:cNvSpPr>
          <p:nvPr>
            <p:ph type="ftr" sz="quarter" idx="11"/>
          </p:nvPr>
        </p:nvSpPr>
        <p:spPr/>
        <p:txBody>
          <a:bodyPr/>
          <a:lstStyle/>
          <a:p>
            <a:r>
              <a:rPr lang="en-US"/>
              <a:t>© 2018 The Permanente Medical Group</a:t>
            </a:r>
          </a:p>
        </p:txBody>
      </p:sp>
    </p:spTree>
    <p:extLst>
      <p:ext uri="{BB962C8B-B14F-4D97-AF65-F5344CB8AC3E}">
        <p14:creationId xmlns:p14="http://schemas.microsoft.com/office/powerpoint/2010/main" val="3059142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56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9/12/2022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1660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5">
    <p:spTree>
      <p:nvGrpSpPr>
        <p:cNvPr id="1" name=""/>
        <p:cNvGrpSpPr/>
        <p:nvPr/>
      </p:nvGrpSpPr>
      <p:grpSpPr>
        <a:xfrm>
          <a:off x="0" y="0"/>
          <a:ext cx="0" cy="0"/>
          <a:chOff x="0" y="0"/>
          <a:chExt cx="0" cy="0"/>
        </a:xfrm>
      </p:grpSpPr>
      <p:grpSp>
        <p:nvGrpSpPr>
          <p:cNvPr id="30" name="Group 29"/>
          <p:cNvGrpSpPr/>
          <p:nvPr userDrawn="1"/>
        </p:nvGrpSpPr>
        <p:grpSpPr>
          <a:xfrm>
            <a:off x="4569433" y="1818862"/>
            <a:ext cx="7636645" cy="5042313"/>
            <a:chOff x="4552180" y="1818862"/>
            <a:chExt cx="7636645" cy="5042313"/>
          </a:xfrm>
        </p:grpSpPr>
        <p:sp>
          <p:nvSpPr>
            <p:cNvPr id="12" name="Freeform 11"/>
            <p:cNvSpPr/>
            <p:nvPr userDrawn="1"/>
          </p:nvSpPr>
          <p:spPr>
            <a:xfrm>
              <a:off x="11133143" y="2309521"/>
              <a:ext cx="1055682" cy="2111363"/>
            </a:xfrm>
            <a:custGeom>
              <a:avLst/>
              <a:gdLst>
                <a:gd name="connsiteX0" fmla="*/ 1055682 w 1055682"/>
                <a:gd name="connsiteY0" fmla="*/ 0 h 2111363"/>
                <a:gd name="connsiteX1" fmla="*/ 1055682 w 1055682"/>
                <a:gd name="connsiteY1" fmla="*/ 2111363 h 2111363"/>
                <a:gd name="connsiteX2" fmla="*/ 0 w 1055682"/>
                <a:gd name="connsiteY2" fmla="*/ 1055682 h 2111363"/>
                <a:gd name="connsiteX3" fmla="*/ 1055682 w 1055682"/>
                <a:gd name="connsiteY3" fmla="*/ 0 h 2111363"/>
              </a:gdLst>
              <a:ahLst/>
              <a:cxnLst>
                <a:cxn ang="0">
                  <a:pos x="connsiteX0" y="connsiteY0"/>
                </a:cxn>
                <a:cxn ang="0">
                  <a:pos x="connsiteX1" y="connsiteY1"/>
                </a:cxn>
                <a:cxn ang="0">
                  <a:pos x="connsiteX2" y="connsiteY2"/>
                </a:cxn>
                <a:cxn ang="0">
                  <a:pos x="connsiteX3" y="connsiteY3"/>
                </a:cxn>
              </a:cxnLst>
              <a:rect l="l" t="t" r="r" b="b"/>
              <a:pathLst>
                <a:path w="1055682" h="2111363">
                  <a:moveTo>
                    <a:pt x="1055682" y="0"/>
                  </a:moveTo>
                  <a:lnTo>
                    <a:pt x="1055682" y="2111363"/>
                  </a:lnTo>
                  <a:lnTo>
                    <a:pt x="0" y="1055682"/>
                  </a:lnTo>
                  <a:lnTo>
                    <a:pt x="105568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21" name="Freeform 20"/>
            <p:cNvSpPr/>
            <p:nvPr userDrawn="1"/>
          </p:nvSpPr>
          <p:spPr>
            <a:xfrm>
              <a:off x="7634724" y="3358628"/>
              <a:ext cx="4554101" cy="3499373"/>
            </a:xfrm>
            <a:custGeom>
              <a:avLst/>
              <a:gdLst>
                <a:gd name="connsiteX0" fmla="*/ 3499372 w 4554101"/>
                <a:gd name="connsiteY0" fmla="*/ 0 h 3499373"/>
                <a:gd name="connsiteX1" fmla="*/ 4554101 w 4554101"/>
                <a:gd name="connsiteY1" fmla="*/ 1054729 h 3499373"/>
                <a:gd name="connsiteX2" fmla="*/ 4554101 w 4554101"/>
                <a:gd name="connsiteY2" fmla="*/ 3499373 h 3499373"/>
                <a:gd name="connsiteX3" fmla="*/ 0 w 4554101"/>
                <a:gd name="connsiteY3" fmla="*/ 3499373 h 3499373"/>
                <a:gd name="connsiteX4" fmla="*/ 3499372 w 4554101"/>
                <a:gd name="connsiteY4" fmla="*/ 0 h 349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101" h="3499373">
                  <a:moveTo>
                    <a:pt x="3499372" y="0"/>
                  </a:moveTo>
                  <a:lnTo>
                    <a:pt x="4554101" y="1054729"/>
                  </a:lnTo>
                  <a:lnTo>
                    <a:pt x="4554101" y="3499373"/>
                  </a:lnTo>
                  <a:lnTo>
                    <a:pt x="0" y="3499373"/>
                  </a:lnTo>
                  <a:lnTo>
                    <a:pt x="349937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25" name="Freeform 24"/>
            <p:cNvSpPr/>
            <p:nvPr userDrawn="1"/>
          </p:nvSpPr>
          <p:spPr>
            <a:xfrm>
              <a:off x="4552180" y="1818862"/>
              <a:ext cx="6585345" cy="5042313"/>
            </a:xfrm>
            <a:custGeom>
              <a:avLst/>
              <a:gdLst>
                <a:gd name="connsiteX0" fmla="*/ 5042312 w 6585345"/>
                <a:gd name="connsiteY0" fmla="*/ 0 h 5042313"/>
                <a:gd name="connsiteX1" fmla="*/ 6585345 w 6585345"/>
                <a:gd name="connsiteY1" fmla="*/ 1543033 h 5042313"/>
                <a:gd name="connsiteX2" fmla="*/ 3086066 w 6585345"/>
                <a:gd name="connsiteY2" fmla="*/ 5042313 h 5042313"/>
                <a:gd name="connsiteX3" fmla="*/ 0 w 6585345"/>
                <a:gd name="connsiteY3" fmla="*/ 5042313 h 5042313"/>
                <a:gd name="connsiteX4" fmla="*/ 5042312 w 6585345"/>
                <a:gd name="connsiteY4" fmla="*/ 0 h 504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5345" h="5042313">
                  <a:moveTo>
                    <a:pt x="5042312" y="0"/>
                  </a:moveTo>
                  <a:lnTo>
                    <a:pt x="6585345" y="1543033"/>
                  </a:lnTo>
                  <a:lnTo>
                    <a:pt x="3086066" y="5042313"/>
                  </a:lnTo>
                  <a:lnTo>
                    <a:pt x="0" y="5042313"/>
                  </a:lnTo>
                  <a:lnTo>
                    <a:pt x="504231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gr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
        <p:nvSpPr>
          <p:cNvPr id="5" name="Footer Placeholder 4"/>
          <p:cNvSpPr>
            <a:spLocks noGrp="1"/>
          </p:cNvSpPr>
          <p:nvPr userDrawn="1">
            <p:ph type="ftr" sz="quarter" idx="11"/>
          </p:nvPr>
        </p:nvSpPr>
        <p:spPr/>
        <p:txBody>
          <a:bodyPr/>
          <a:lstStyle>
            <a:lvl1pPr>
              <a:defRPr>
                <a:solidFill>
                  <a:schemeClr val="tx1"/>
                </a:solidFill>
              </a:defRPr>
            </a:lvl1pPr>
          </a:lstStyle>
          <a:p>
            <a:r>
              <a:rPr lang="en-US"/>
              <a:t>© 2018 The Permanente Medical Group</a:t>
            </a:r>
          </a:p>
        </p:txBody>
      </p:sp>
      <p:sp>
        <p:nvSpPr>
          <p:cNvPr id="13" name="Date Placeholder 3"/>
          <p:cNvSpPr>
            <a:spLocks noGrp="1"/>
          </p:cNvSpPr>
          <p:nvPr userDrawn="1">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fld id="{A794ECE2-2939-174E-99CA-BCA0A684792B}" type="datetime4">
              <a:rPr lang="en-US" smtClean="0"/>
              <a:t>September 12, 2022</a:t>
            </a:fld>
            <a:endParaRPr lang="en-US" dirty="0"/>
          </a:p>
        </p:txBody>
      </p:sp>
      <p:sp>
        <p:nvSpPr>
          <p:cNvPr id="2" name="Title 1"/>
          <p:cNvSpPr>
            <a:spLocks noGrp="1"/>
          </p:cNvSpPr>
          <p:nvPr userDrawn="1">
            <p:ph type="title"/>
          </p:nvPr>
        </p:nvSpPr>
        <p:spPr>
          <a:xfrm>
            <a:off x="381000" y="2028481"/>
            <a:ext cx="5920648" cy="1286219"/>
          </a:xfrm>
        </p:spPr>
        <p:txBody>
          <a:bodyPr/>
          <a:lstStyle>
            <a:lvl1pPr>
              <a:defRPr>
                <a:solidFill>
                  <a:schemeClr val="accent6"/>
                </a:solidFill>
              </a:defRPr>
            </a:lvl1pPr>
          </a:lstStyle>
          <a:p>
            <a:r>
              <a:rPr lang="en-US"/>
              <a:t>Click to edit Master title style</a:t>
            </a:r>
          </a:p>
        </p:txBody>
      </p:sp>
      <p:sp>
        <p:nvSpPr>
          <p:cNvPr id="14" name="Text Placeholder 5"/>
          <p:cNvSpPr>
            <a:spLocks noGrp="1"/>
          </p:cNvSpPr>
          <p:nvPr userDrawn="1">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4542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 2018 The Permanente Medical Group</a:t>
            </a:r>
            <a:endParaRPr lang="en-US" dirty="0"/>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fld id="{09D6D0D5-0F43-2744-9231-17FD49863CD4}" type="datetime4">
              <a:rPr lang="en-US" smtClean="0"/>
              <a:t>September 12, 2022</a:t>
            </a:fld>
            <a:endParaRPr lang="en-US" dirty="0"/>
          </a:p>
        </p:txBody>
      </p:sp>
      <p:sp>
        <p:nvSpPr>
          <p:cNvPr id="20" name="Picture Placeholder 23"/>
          <p:cNvSpPr>
            <a:spLocks noGrp="1"/>
          </p:cNvSpPr>
          <p:nvPr>
            <p:ph type="pic" sz="quarter" idx="13" hasCustomPrompt="1"/>
          </p:nvPr>
        </p:nvSpPr>
        <p:spPr>
          <a:xfrm>
            <a:off x="3061319" y="0"/>
            <a:ext cx="9137152" cy="6163505"/>
          </a:xfrm>
          <a:custGeom>
            <a:avLst/>
            <a:gdLst>
              <a:gd name="connsiteX0" fmla="*/ 0 w 9775825"/>
              <a:gd name="connsiteY0" fmla="*/ 0 h 6858000"/>
              <a:gd name="connsiteX1" fmla="*/ 9775825 w 9775825"/>
              <a:gd name="connsiteY1" fmla="*/ 0 h 6858000"/>
              <a:gd name="connsiteX2" fmla="*/ 9775825 w 9775825"/>
              <a:gd name="connsiteY2" fmla="*/ 6858000 h 6858000"/>
              <a:gd name="connsiteX3" fmla="*/ 0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59218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4425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7600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362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9124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7592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970215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3173 w 9775825"/>
              <a:gd name="connsiteY2" fmla="*/ 3980263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120030 w 9775825"/>
              <a:gd name="connsiteY2" fmla="*/ 4662434 h 6858000"/>
              <a:gd name="connsiteX3" fmla="*/ 6874329 w 9775825"/>
              <a:gd name="connsiteY3" fmla="*/ 6858000 h 6858000"/>
              <a:gd name="connsiteX4" fmla="*/ 0 w 9775825"/>
              <a:gd name="connsiteY4" fmla="*/ 0 h 6858000"/>
              <a:gd name="connsiteX0" fmla="*/ 0 w 9120387"/>
              <a:gd name="connsiteY0" fmla="*/ 0 h 6858000"/>
              <a:gd name="connsiteX1" fmla="*/ 9093654 w 9120387"/>
              <a:gd name="connsiteY1" fmla="*/ 14515 h 6858000"/>
              <a:gd name="connsiteX2" fmla="*/ 9120030 w 9120387"/>
              <a:gd name="connsiteY2" fmla="*/ 4662434 h 6858000"/>
              <a:gd name="connsiteX3" fmla="*/ 6874329 w 9120387"/>
              <a:gd name="connsiteY3" fmla="*/ 6858000 h 6858000"/>
              <a:gd name="connsiteX4" fmla="*/ 0 w 9120387"/>
              <a:gd name="connsiteY4" fmla="*/ 0 h 6858000"/>
              <a:gd name="connsiteX0" fmla="*/ 0 w 9120742"/>
              <a:gd name="connsiteY0" fmla="*/ 0 h 6858000"/>
              <a:gd name="connsiteX1" fmla="*/ 9112315 w 9120742"/>
              <a:gd name="connsiteY1" fmla="*/ 23845 h 6858000"/>
              <a:gd name="connsiteX2" fmla="*/ 9120030 w 9120742"/>
              <a:gd name="connsiteY2" fmla="*/ 4662434 h 6858000"/>
              <a:gd name="connsiteX3" fmla="*/ 6874329 w 9120742"/>
              <a:gd name="connsiteY3" fmla="*/ 6858000 h 6858000"/>
              <a:gd name="connsiteX4" fmla="*/ 0 w 9120742"/>
              <a:gd name="connsiteY4" fmla="*/ 0 h 6858000"/>
              <a:gd name="connsiteX0" fmla="*/ 0 w 9130976"/>
              <a:gd name="connsiteY0" fmla="*/ 0 h 6858000"/>
              <a:gd name="connsiteX1" fmla="*/ 9130976 w 9130976"/>
              <a:gd name="connsiteY1" fmla="*/ 5183 h 6858000"/>
              <a:gd name="connsiteX2" fmla="*/ 9120030 w 9130976"/>
              <a:gd name="connsiteY2" fmla="*/ 4662434 h 6858000"/>
              <a:gd name="connsiteX3" fmla="*/ 6874329 w 9130976"/>
              <a:gd name="connsiteY3" fmla="*/ 6858000 h 6858000"/>
              <a:gd name="connsiteX4" fmla="*/ 0 w 9130976"/>
              <a:gd name="connsiteY4" fmla="*/ 0 h 6858000"/>
              <a:gd name="connsiteX0" fmla="*/ 0 w 9140306"/>
              <a:gd name="connsiteY0" fmla="*/ 4147 h 6862147"/>
              <a:gd name="connsiteX1" fmla="*/ 9140306 w 9140306"/>
              <a:gd name="connsiteY1" fmla="*/ 0 h 6862147"/>
              <a:gd name="connsiteX2" fmla="*/ 9120030 w 9140306"/>
              <a:gd name="connsiteY2" fmla="*/ 4666581 h 6862147"/>
              <a:gd name="connsiteX3" fmla="*/ 6874329 w 9140306"/>
              <a:gd name="connsiteY3" fmla="*/ 6862147 h 6862147"/>
              <a:gd name="connsiteX4" fmla="*/ 0 w 9140306"/>
              <a:gd name="connsiteY4" fmla="*/ 4147 h 6862147"/>
              <a:gd name="connsiteX0" fmla="*/ 0 w 9121645"/>
              <a:gd name="connsiteY0" fmla="*/ 0 h 6858000"/>
              <a:gd name="connsiteX1" fmla="*/ 9121645 w 9121645"/>
              <a:gd name="connsiteY1" fmla="*/ 5183 h 6858000"/>
              <a:gd name="connsiteX2" fmla="*/ 9120030 w 9121645"/>
              <a:gd name="connsiteY2" fmla="*/ 4662434 h 6858000"/>
              <a:gd name="connsiteX3" fmla="*/ 6874329 w 9121645"/>
              <a:gd name="connsiteY3" fmla="*/ 6858000 h 6858000"/>
              <a:gd name="connsiteX4" fmla="*/ 0 w 9121645"/>
              <a:gd name="connsiteY4" fmla="*/ 0 h 6858000"/>
              <a:gd name="connsiteX0" fmla="*/ 0 w 9124497"/>
              <a:gd name="connsiteY0" fmla="*/ 0 h 6858000"/>
              <a:gd name="connsiteX1" fmla="*/ 9121645 w 9124497"/>
              <a:gd name="connsiteY1" fmla="*/ 5183 h 6858000"/>
              <a:gd name="connsiteX2" fmla="*/ 9120030 w 9124497"/>
              <a:gd name="connsiteY2" fmla="*/ 4662434 h 6858000"/>
              <a:gd name="connsiteX3" fmla="*/ 6874329 w 9124497"/>
              <a:gd name="connsiteY3" fmla="*/ 6858000 h 6858000"/>
              <a:gd name="connsiteX4" fmla="*/ 0 w 9124497"/>
              <a:gd name="connsiteY4" fmla="*/ 0 h 6858000"/>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6883"/>
              <a:gd name="connsiteY0" fmla="*/ 4148 h 6862148"/>
              <a:gd name="connsiteX1" fmla="*/ 9121645 w 9136883"/>
              <a:gd name="connsiteY1" fmla="*/ 0 h 6862148"/>
              <a:gd name="connsiteX2" fmla="*/ 9120030 w 9136883"/>
              <a:gd name="connsiteY2" fmla="*/ 4666582 h 6862148"/>
              <a:gd name="connsiteX3" fmla="*/ 6874329 w 9136883"/>
              <a:gd name="connsiteY3" fmla="*/ 6862148 h 6862148"/>
              <a:gd name="connsiteX4" fmla="*/ 0 w 9136883"/>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5378"/>
              <a:gd name="connsiteY0" fmla="*/ 4148 h 6862148"/>
              <a:gd name="connsiteX1" fmla="*/ 9134345 w 9135378"/>
              <a:gd name="connsiteY1" fmla="*/ 0 h 6862148"/>
              <a:gd name="connsiteX2" fmla="*/ 9120030 w 9135378"/>
              <a:gd name="connsiteY2" fmla="*/ 4666582 h 6862148"/>
              <a:gd name="connsiteX3" fmla="*/ 6874329 w 9135378"/>
              <a:gd name="connsiteY3" fmla="*/ 6862148 h 6862148"/>
              <a:gd name="connsiteX4" fmla="*/ 0 w 9135378"/>
              <a:gd name="connsiteY4" fmla="*/ 4148 h 6862148"/>
              <a:gd name="connsiteX0" fmla="*/ 0 w 9123789"/>
              <a:gd name="connsiteY0" fmla="*/ 0 h 6858000"/>
              <a:gd name="connsiteX1" fmla="*/ 9120490 w 9123789"/>
              <a:gd name="connsiteY1" fmla="*/ 9707 h 6858000"/>
              <a:gd name="connsiteX2" fmla="*/ 9120030 w 9123789"/>
              <a:gd name="connsiteY2" fmla="*/ 4662434 h 6858000"/>
              <a:gd name="connsiteX3" fmla="*/ 6874329 w 9123789"/>
              <a:gd name="connsiteY3" fmla="*/ 6858000 h 6858000"/>
              <a:gd name="connsiteX4" fmla="*/ 0 w 9123789"/>
              <a:gd name="connsiteY4" fmla="*/ 0 h 6858000"/>
              <a:gd name="connsiteX0" fmla="*/ 0 w 9148796"/>
              <a:gd name="connsiteY0" fmla="*/ 4148 h 6862148"/>
              <a:gd name="connsiteX1" fmla="*/ 9148199 w 9148796"/>
              <a:gd name="connsiteY1" fmla="*/ 0 h 6862148"/>
              <a:gd name="connsiteX2" fmla="*/ 9120030 w 9148796"/>
              <a:gd name="connsiteY2" fmla="*/ 4666582 h 6862148"/>
              <a:gd name="connsiteX3" fmla="*/ 6874329 w 9148796"/>
              <a:gd name="connsiteY3" fmla="*/ 6862148 h 6862148"/>
              <a:gd name="connsiteX4" fmla="*/ 0 w 9148796"/>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8578"/>
              <a:gd name="connsiteY0" fmla="*/ 4148 h 6862148"/>
              <a:gd name="connsiteX1" fmla="*/ 9148199 w 9148578"/>
              <a:gd name="connsiteY1" fmla="*/ 0 h 6862148"/>
              <a:gd name="connsiteX2" fmla="*/ 9101244 w 9148578"/>
              <a:gd name="connsiteY2" fmla="*/ 4656015 h 6862148"/>
              <a:gd name="connsiteX3" fmla="*/ 6874329 w 9148578"/>
              <a:gd name="connsiteY3" fmla="*/ 6862148 h 6862148"/>
              <a:gd name="connsiteX4" fmla="*/ 0 w 9148578"/>
              <a:gd name="connsiteY4" fmla="*/ 4148 h 6862148"/>
              <a:gd name="connsiteX0" fmla="*/ 0 w 9102022"/>
              <a:gd name="connsiteY0" fmla="*/ 0 h 6858000"/>
              <a:gd name="connsiteX1" fmla="*/ 9086206 w 9102022"/>
              <a:gd name="connsiteY1" fmla="*/ 11351 h 6858000"/>
              <a:gd name="connsiteX2" fmla="*/ 9101244 w 9102022"/>
              <a:gd name="connsiteY2" fmla="*/ 4651867 h 6858000"/>
              <a:gd name="connsiteX3" fmla="*/ 6874329 w 9102022"/>
              <a:gd name="connsiteY3" fmla="*/ 6858000 h 6858000"/>
              <a:gd name="connsiteX4" fmla="*/ 0 w 9102022"/>
              <a:gd name="connsiteY4" fmla="*/ 0 h 6858000"/>
              <a:gd name="connsiteX0" fmla="*/ 0 w 9105003"/>
              <a:gd name="connsiteY0" fmla="*/ 0 h 6858000"/>
              <a:gd name="connsiteX1" fmla="*/ 9101704 w 9105003"/>
              <a:gd name="connsiteY1" fmla="*/ 11351 h 6858000"/>
              <a:gd name="connsiteX2" fmla="*/ 9101244 w 9105003"/>
              <a:gd name="connsiteY2" fmla="*/ 4651867 h 6858000"/>
              <a:gd name="connsiteX3" fmla="*/ 6874329 w 9105003"/>
              <a:gd name="connsiteY3" fmla="*/ 6858000 h 6858000"/>
              <a:gd name="connsiteX4" fmla="*/ 0 w 9105003"/>
              <a:gd name="connsiteY4" fmla="*/ 0 h 6858000"/>
              <a:gd name="connsiteX0" fmla="*/ 0 w 9105003"/>
              <a:gd name="connsiteY0" fmla="*/ 4148 h 6862148"/>
              <a:gd name="connsiteX1" fmla="*/ 9101704 w 9105003"/>
              <a:gd name="connsiteY1" fmla="*/ 0 h 6862148"/>
              <a:gd name="connsiteX2" fmla="*/ 9101244 w 9105003"/>
              <a:gd name="connsiteY2" fmla="*/ 4656015 h 6862148"/>
              <a:gd name="connsiteX3" fmla="*/ 6874329 w 9105003"/>
              <a:gd name="connsiteY3" fmla="*/ 6862148 h 6862148"/>
              <a:gd name="connsiteX4" fmla="*/ 0 w 9105003"/>
              <a:gd name="connsiteY4" fmla="*/ 4148 h 6862148"/>
              <a:gd name="connsiteX0" fmla="*/ 0 w 9102974"/>
              <a:gd name="connsiteY0" fmla="*/ 4148 h 6862148"/>
              <a:gd name="connsiteX1" fmla="*/ 9101704 w 9102974"/>
              <a:gd name="connsiteY1" fmla="*/ 0 h 6862148"/>
              <a:gd name="connsiteX2" fmla="*/ 9090970 w 9102974"/>
              <a:gd name="connsiteY2" fmla="*/ 3269004 h 6862148"/>
              <a:gd name="connsiteX3" fmla="*/ 6874329 w 9102974"/>
              <a:gd name="connsiteY3" fmla="*/ 6862148 h 6862148"/>
              <a:gd name="connsiteX4" fmla="*/ 0 w 9102974"/>
              <a:gd name="connsiteY4" fmla="*/ 4148 h 6862148"/>
              <a:gd name="connsiteX0" fmla="*/ 0 w 9102974"/>
              <a:gd name="connsiteY0" fmla="*/ 4148 h 6163505"/>
              <a:gd name="connsiteX1" fmla="*/ 9101704 w 9102974"/>
              <a:gd name="connsiteY1" fmla="*/ 0 h 6163505"/>
              <a:gd name="connsiteX2" fmla="*/ 9090970 w 9102974"/>
              <a:gd name="connsiteY2" fmla="*/ 3269004 h 6163505"/>
              <a:gd name="connsiteX3" fmla="*/ 6196234 w 9102974"/>
              <a:gd name="connsiteY3" fmla="*/ 6163505 h 6163505"/>
              <a:gd name="connsiteX4" fmla="*/ 0 w 9102974"/>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09443"/>
              <a:gd name="connsiteY0" fmla="*/ 4148 h 6163505"/>
              <a:gd name="connsiteX1" fmla="*/ 9101704 w 9109443"/>
              <a:gd name="connsiteY1" fmla="*/ 0 h 6163505"/>
              <a:gd name="connsiteX2" fmla="*/ 9109443 w 9109443"/>
              <a:gd name="connsiteY2" fmla="*/ 3232059 h 6163505"/>
              <a:gd name="connsiteX3" fmla="*/ 6196234 w 9109443"/>
              <a:gd name="connsiteY3" fmla="*/ 6163505 h 6163505"/>
              <a:gd name="connsiteX4" fmla="*/ 0 w 9109443"/>
              <a:gd name="connsiteY4" fmla="*/ 4148 h 6163505"/>
              <a:gd name="connsiteX0" fmla="*/ 0 w 9129996"/>
              <a:gd name="connsiteY0" fmla="*/ 4148 h 6163505"/>
              <a:gd name="connsiteX1" fmla="*/ 9129413 w 9129996"/>
              <a:gd name="connsiteY1" fmla="*/ 0 h 6163505"/>
              <a:gd name="connsiteX2" fmla="*/ 9109443 w 9129996"/>
              <a:gd name="connsiteY2" fmla="*/ 3232059 h 6163505"/>
              <a:gd name="connsiteX3" fmla="*/ 6196234 w 9129996"/>
              <a:gd name="connsiteY3" fmla="*/ 6163505 h 6163505"/>
              <a:gd name="connsiteX4" fmla="*/ 0 w 9129996"/>
              <a:gd name="connsiteY4" fmla="*/ 4148 h 6163505"/>
              <a:gd name="connsiteX0" fmla="*/ 0 w 9129870"/>
              <a:gd name="connsiteY0" fmla="*/ 4148 h 6163505"/>
              <a:gd name="connsiteX1" fmla="*/ 9129413 w 9129870"/>
              <a:gd name="connsiteY1" fmla="*/ 0 h 6163505"/>
              <a:gd name="connsiteX2" fmla="*/ 9100207 w 9129870"/>
              <a:gd name="connsiteY2" fmla="*/ 3158168 h 6163505"/>
              <a:gd name="connsiteX3" fmla="*/ 6196234 w 9129870"/>
              <a:gd name="connsiteY3" fmla="*/ 6163505 h 6163505"/>
              <a:gd name="connsiteX4" fmla="*/ 0 w 9129870"/>
              <a:gd name="connsiteY4" fmla="*/ 4148 h 6163505"/>
              <a:gd name="connsiteX0" fmla="*/ 0 w 9137152"/>
              <a:gd name="connsiteY0" fmla="*/ 4148 h 6163505"/>
              <a:gd name="connsiteX1" fmla="*/ 9129413 w 9137152"/>
              <a:gd name="connsiteY1" fmla="*/ 0 h 6163505"/>
              <a:gd name="connsiteX2" fmla="*/ 9137152 w 9137152"/>
              <a:gd name="connsiteY2" fmla="*/ 3222823 h 6163505"/>
              <a:gd name="connsiteX3" fmla="*/ 6196234 w 9137152"/>
              <a:gd name="connsiteY3" fmla="*/ 6163505 h 6163505"/>
              <a:gd name="connsiteX4" fmla="*/ 0 w 9137152"/>
              <a:gd name="connsiteY4" fmla="*/ 4148 h 616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152" h="6163505">
                <a:moveTo>
                  <a:pt x="0" y="4148"/>
                </a:moveTo>
                <a:lnTo>
                  <a:pt x="9129413" y="0"/>
                </a:lnTo>
                <a:cubicBezTo>
                  <a:pt x="9134509" y="2223450"/>
                  <a:pt x="9132149" y="787502"/>
                  <a:pt x="9137152" y="3222823"/>
                </a:cubicBezTo>
                <a:lnTo>
                  <a:pt x="6196234" y="6163505"/>
                </a:lnTo>
                <a:lnTo>
                  <a:pt x="0" y="4148"/>
                </a:lnTo>
                <a:close/>
              </a:path>
            </a:pathLst>
          </a:custGeom>
          <a:noFill/>
          <a:ln>
            <a:noFill/>
          </a:ln>
        </p:spPr>
        <p:txBody>
          <a:bodyPr/>
          <a:lstStyle>
            <a:lvl1pPr>
              <a:defRPr baseline="0">
                <a:solidFill>
                  <a:schemeClr val="tx1">
                    <a:lumMod val="75000"/>
                  </a:schemeClr>
                </a:solidFill>
              </a:defRPr>
            </a:lvl1pPr>
          </a:lstStyle>
          <a:p>
            <a:r>
              <a:rPr lang="en-US" dirty="0"/>
              <a:t>Click icon to add picture</a:t>
            </a:r>
          </a:p>
        </p:txBody>
      </p:sp>
      <p:sp>
        <p:nvSpPr>
          <p:cNvPr id="19" name="Freeform 18"/>
          <p:cNvSpPr/>
          <p:nvPr userDrawn="1"/>
        </p:nvSpPr>
        <p:spPr>
          <a:xfrm>
            <a:off x="8561691" y="6159490"/>
            <a:ext cx="1397021" cy="698510"/>
          </a:xfrm>
          <a:custGeom>
            <a:avLst/>
            <a:gdLst>
              <a:gd name="connsiteX0" fmla="*/ 698510 w 1397021"/>
              <a:gd name="connsiteY0" fmla="*/ 0 h 698510"/>
              <a:gd name="connsiteX1" fmla="*/ 1397021 w 1397021"/>
              <a:gd name="connsiteY1" fmla="*/ 698510 h 698510"/>
              <a:gd name="connsiteX2" fmla="*/ 0 w 1397021"/>
              <a:gd name="connsiteY2" fmla="*/ 698510 h 698510"/>
              <a:gd name="connsiteX3" fmla="*/ 698510 w 1397021"/>
              <a:gd name="connsiteY3" fmla="*/ 0 h 698510"/>
            </a:gdLst>
            <a:ahLst/>
            <a:cxnLst>
              <a:cxn ang="0">
                <a:pos x="connsiteX0" y="connsiteY0"/>
              </a:cxn>
              <a:cxn ang="0">
                <a:pos x="connsiteX1" y="connsiteY1"/>
              </a:cxn>
              <a:cxn ang="0">
                <a:pos x="connsiteX2" y="connsiteY2"/>
              </a:cxn>
              <a:cxn ang="0">
                <a:pos x="connsiteX3" y="connsiteY3"/>
              </a:cxn>
            </a:cxnLst>
            <a:rect l="l" t="t" r="r" b="b"/>
            <a:pathLst>
              <a:path w="1397021" h="698510">
                <a:moveTo>
                  <a:pt x="698510" y="0"/>
                </a:moveTo>
                <a:lnTo>
                  <a:pt x="1397021" y="698510"/>
                </a:lnTo>
                <a:lnTo>
                  <a:pt x="0" y="698510"/>
                </a:lnTo>
                <a:lnTo>
                  <a:pt x="69851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18" name="Freeform 17"/>
          <p:cNvSpPr/>
          <p:nvPr userDrawn="1"/>
        </p:nvSpPr>
        <p:spPr>
          <a:xfrm>
            <a:off x="9253574" y="3221064"/>
            <a:ext cx="2938426" cy="3636936"/>
          </a:xfrm>
          <a:custGeom>
            <a:avLst/>
            <a:gdLst>
              <a:gd name="connsiteX0" fmla="*/ 2938426 w 2938426"/>
              <a:gd name="connsiteY0" fmla="*/ 0 h 3636936"/>
              <a:gd name="connsiteX1" fmla="*/ 2938426 w 2938426"/>
              <a:gd name="connsiteY1" fmla="*/ 3636936 h 3636936"/>
              <a:gd name="connsiteX2" fmla="*/ 698511 w 2938426"/>
              <a:gd name="connsiteY2" fmla="*/ 3636936 h 3636936"/>
              <a:gd name="connsiteX3" fmla="*/ 0 w 2938426"/>
              <a:gd name="connsiteY3" fmla="*/ 2938426 h 3636936"/>
              <a:gd name="connsiteX4" fmla="*/ 2938426 w 2938426"/>
              <a:gd name="connsiteY4" fmla="*/ 0 h 36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426" h="3636936">
                <a:moveTo>
                  <a:pt x="2938426" y="0"/>
                </a:moveTo>
                <a:lnTo>
                  <a:pt x="2938426" y="3636936"/>
                </a:lnTo>
                <a:lnTo>
                  <a:pt x="698511" y="3636936"/>
                </a:lnTo>
                <a:lnTo>
                  <a:pt x="0" y="2938426"/>
                </a:lnTo>
                <a:lnTo>
                  <a:pt x="293842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5049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 2018 The Permanente Medical Group</a:t>
            </a:r>
            <a:endParaRPr lang="en-US" dirty="0"/>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fld id="{09D6D0D5-0F43-2744-9231-17FD49863CD4}" type="datetime4">
              <a:rPr lang="en-US" smtClean="0"/>
              <a:t>September 12, 2022</a:t>
            </a:fld>
            <a:endParaRPr lang="en-US" dirty="0"/>
          </a:p>
        </p:txBody>
      </p:sp>
      <p:sp>
        <p:nvSpPr>
          <p:cNvPr id="20" name="Picture Placeholder 23"/>
          <p:cNvSpPr>
            <a:spLocks noGrp="1"/>
          </p:cNvSpPr>
          <p:nvPr>
            <p:ph type="pic" sz="quarter" idx="13" hasCustomPrompt="1"/>
          </p:nvPr>
        </p:nvSpPr>
        <p:spPr>
          <a:xfrm>
            <a:off x="3061319" y="0"/>
            <a:ext cx="9137152" cy="6163505"/>
          </a:xfrm>
          <a:custGeom>
            <a:avLst/>
            <a:gdLst>
              <a:gd name="connsiteX0" fmla="*/ 0 w 9775825"/>
              <a:gd name="connsiteY0" fmla="*/ 0 h 6858000"/>
              <a:gd name="connsiteX1" fmla="*/ 9775825 w 9775825"/>
              <a:gd name="connsiteY1" fmla="*/ 0 h 6858000"/>
              <a:gd name="connsiteX2" fmla="*/ 9775825 w 9775825"/>
              <a:gd name="connsiteY2" fmla="*/ 6858000 h 6858000"/>
              <a:gd name="connsiteX3" fmla="*/ 0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59218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4425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7600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362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9124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7592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970215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3173 w 9775825"/>
              <a:gd name="connsiteY2" fmla="*/ 3980263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120030 w 9775825"/>
              <a:gd name="connsiteY2" fmla="*/ 4662434 h 6858000"/>
              <a:gd name="connsiteX3" fmla="*/ 6874329 w 9775825"/>
              <a:gd name="connsiteY3" fmla="*/ 6858000 h 6858000"/>
              <a:gd name="connsiteX4" fmla="*/ 0 w 9775825"/>
              <a:gd name="connsiteY4" fmla="*/ 0 h 6858000"/>
              <a:gd name="connsiteX0" fmla="*/ 0 w 9120387"/>
              <a:gd name="connsiteY0" fmla="*/ 0 h 6858000"/>
              <a:gd name="connsiteX1" fmla="*/ 9093654 w 9120387"/>
              <a:gd name="connsiteY1" fmla="*/ 14515 h 6858000"/>
              <a:gd name="connsiteX2" fmla="*/ 9120030 w 9120387"/>
              <a:gd name="connsiteY2" fmla="*/ 4662434 h 6858000"/>
              <a:gd name="connsiteX3" fmla="*/ 6874329 w 9120387"/>
              <a:gd name="connsiteY3" fmla="*/ 6858000 h 6858000"/>
              <a:gd name="connsiteX4" fmla="*/ 0 w 9120387"/>
              <a:gd name="connsiteY4" fmla="*/ 0 h 6858000"/>
              <a:gd name="connsiteX0" fmla="*/ 0 w 9120742"/>
              <a:gd name="connsiteY0" fmla="*/ 0 h 6858000"/>
              <a:gd name="connsiteX1" fmla="*/ 9112315 w 9120742"/>
              <a:gd name="connsiteY1" fmla="*/ 23845 h 6858000"/>
              <a:gd name="connsiteX2" fmla="*/ 9120030 w 9120742"/>
              <a:gd name="connsiteY2" fmla="*/ 4662434 h 6858000"/>
              <a:gd name="connsiteX3" fmla="*/ 6874329 w 9120742"/>
              <a:gd name="connsiteY3" fmla="*/ 6858000 h 6858000"/>
              <a:gd name="connsiteX4" fmla="*/ 0 w 9120742"/>
              <a:gd name="connsiteY4" fmla="*/ 0 h 6858000"/>
              <a:gd name="connsiteX0" fmla="*/ 0 w 9130976"/>
              <a:gd name="connsiteY0" fmla="*/ 0 h 6858000"/>
              <a:gd name="connsiteX1" fmla="*/ 9130976 w 9130976"/>
              <a:gd name="connsiteY1" fmla="*/ 5183 h 6858000"/>
              <a:gd name="connsiteX2" fmla="*/ 9120030 w 9130976"/>
              <a:gd name="connsiteY2" fmla="*/ 4662434 h 6858000"/>
              <a:gd name="connsiteX3" fmla="*/ 6874329 w 9130976"/>
              <a:gd name="connsiteY3" fmla="*/ 6858000 h 6858000"/>
              <a:gd name="connsiteX4" fmla="*/ 0 w 9130976"/>
              <a:gd name="connsiteY4" fmla="*/ 0 h 6858000"/>
              <a:gd name="connsiteX0" fmla="*/ 0 w 9140306"/>
              <a:gd name="connsiteY0" fmla="*/ 4147 h 6862147"/>
              <a:gd name="connsiteX1" fmla="*/ 9140306 w 9140306"/>
              <a:gd name="connsiteY1" fmla="*/ 0 h 6862147"/>
              <a:gd name="connsiteX2" fmla="*/ 9120030 w 9140306"/>
              <a:gd name="connsiteY2" fmla="*/ 4666581 h 6862147"/>
              <a:gd name="connsiteX3" fmla="*/ 6874329 w 9140306"/>
              <a:gd name="connsiteY3" fmla="*/ 6862147 h 6862147"/>
              <a:gd name="connsiteX4" fmla="*/ 0 w 9140306"/>
              <a:gd name="connsiteY4" fmla="*/ 4147 h 6862147"/>
              <a:gd name="connsiteX0" fmla="*/ 0 w 9121645"/>
              <a:gd name="connsiteY0" fmla="*/ 0 h 6858000"/>
              <a:gd name="connsiteX1" fmla="*/ 9121645 w 9121645"/>
              <a:gd name="connsiteY1" fmla="*/ 5183 h 6858000"/>
              <a:gd name="connsiteX2" fmla="*/ 9120030 w 9121645"/>
              <a:gd name="connsiteY2" fmla="*/ 4662434 h 6858000"/>
              <a:gd name="connsiteX3" fmla="*/ 6874329 w 9121645"/>
              <a:gd name="connsiteY3" fmla="*/ 6858000 h 6858000"/>
              <a:gd name="connsiteX4" fmla="*/ 0 w 9121645"/>
              <a:gd name="connsiteY4" fmla="*/ 0 h 6858000"/>
              <a:gd name="connsiteX0" fmla="*/ 0 w 9124497"/>
              <a:gd name="connsiteY0" fmla="*/ 0 h 6858000"/>
              <a:gd name="connsiteX1" fmla="*/ 9121645 w 9124497"/>
              <a:gd name="connsiteY1" fmla="*/ 5183 h 6858000"/>
              <a:gd name="connsiteX2" fmla="*/ 9120030 w 9124497"/>
              <a:gd name="connsiteY2" fmla="*/ 4662434 h 6858000"/>
              <a:gd name="connsiteX3" fmla="*/ 6874329 w 9124497"/>
              <a:gd name="connsiteY3" fmla="*/ 6858000 h 6858000"/>
              <a:gd name="connsiteX4" fmla="*/ 0 w 9124497"/>
              <a:gd name="connsiteY4" fmla="*/ 0 h 6858000"/>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6883"/>
              <a:gd name="connsiteY0" fmla="*/ 4148 h 6862148"/>
              <a:gd name="connsiteX1" fmla="*/ 9121645 w 9136883"/>
              <a:gd name="connsiteY1" fmla="*/ 0 h 6862148"/>
              <a:gd name="connsiteX2" fmla="*/ 9120030 w 9136883"/>
              <a:gd name="connsiteY2" fmla="*/ 4666582 h 6862148"/>
              <a:gd name="connsiteX3" fmla="*/ 6874329 w 9136883"/>
              <a:gd name="connsiteY3" fmla="*/ 6862148 h 6862148"/>
              <a:gd name="connsiteX4" fmla="*/ 0 w 9136883"/>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5378"/>
              <a:gd name="connsiteY0" fmla="*/ 4148 h 6862148"/>
              <a:gd name="connsiteX1" fmla="*/ 9134345 w 9135378"/>
              <a:gd name="connsiteY1" fmla="*/ 0 h 6862148"/>
              <a:gd name="connsiteX2" fmla="*/ 9120030 w 9135378"/>
              <a:gd name="connsiteY2" fmla="*/ 4666582 h 6862148"/>
              <a:gd name="connsiteX3" fmla="*/ 6874329 w 9135378"/>
              <a:gd name="connsiteY3" fmla="*/ 6862148 h 6862148"/>
              <a:gd name="connsiteX4" fmla="*/ 0 w 9135378"/>
              <a:gd name="connsiteY4" fmla="*/ 4148 h 6862148"/>
              <a:gd name="connsiteX0" fmla="*/ 0 w 9123789"/>
              <a:gd name="connsiteY0" fmla="*/ 0 h 6858000"/>
              <a:gd name="connsiteX1" fmla="*/ 9120490 w 9123789"/>
              <a:gd name="connsiteY1" fmla="*/ 9707 h 6858000"/>
              <a:gd name="connsiteX2" fmla="*/ 9120030 w 9123789"/>
              <a:gd name="connsiteY2" fmla="*/ 4662434 h 6858000"/>
              <a:gd name="connsiteX3" fmla="*/ 6874329 w 9123789"/>
              <a:gd name="connsiteY3" fmla="*/ 6858000 h 6858000"/>
              <a:gd name="connsiteX4" fmla="*/ 0 w 9123789"/>
              <a:gd name="connsiteY4" fmla="*/ 0 h 6858000"/>
              <a:gd name="connsiteX0" fmla="*/ 0 w 9148796"/>
              <a:gd name="connsiteY0" fmla="*/ 4148 h 6862148"/>
              <a:gd name="connsiteX1" fmla="*/ 9148199 w 9148796"/>
              <a:gd name="connsiteY1" fmla="*/ 0 h 6862148"/>
              <a:gd name="connsiteX2" fmla="*/ 9120030 w 9148796"/>
              <a:gd name="connsiteY2" fmla="*/ 4666582 h 6862148"/>
              <a:gd name="connsiteX3" fmla="*/ 6874329 w 9148796"/>
              <a:gd name="connsiteY3" fmla="*/ 6862148 h 6862148"/>
              <a:gd name="connsiteX4" fmla="*/ 0 w 9148796"/>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8578"/>
              <a:gd name="connsiteY0" fmla="*/ 4148 h 6862148"/>
              <a:gd name="connsiteX1" fmla="*/ 9148199 w 9148578"/>
              <a:gd name="connsiteY1" fmla="*/ 0 h 6862148"/>
              <a:gd name="connsiteX2" fmla="*/ 9101244 w 9148578"/>
              <a:gd name="connsiteY2" fmla="*/ 4656015 h 6862148"/>
              <a:gd name="connsiteX3" fmla="*/ 6874329 w 9148578"/>
              <a:gd name="connsiteY3" fmla="*/ 6862148 h 6862148"/>
              <a:gd name="connsiteX4" fmla="*/ 0 w 9148578"/>
              <a:gd name="connsiteY4" fmla="*/ 4148 h 6862148"/>
              <a:gd name="connsiteX0" fmla="*/ 0 w 9102022"/>
              <a:gd name="connsiteY0" fmla="*/ 0 h 6858000"/>
              <a:gd name="connsiteX1" fmla="*/ 9086206 w 9102022"/>
              <a:gd name="connsiteY1" fmla="*/ 11351 h 6858000"/>
              <a:gd name="connsiteX2" fmla="*/ 9101244 w 9102022"/>
              <a:gd name="connsiteY2" fmla="*/ 4651867 h 6858000"/>
              <a:gd name="connsiteX3" fmla="*/ 6874329 w 9102022"/>
              <a:gd name="connsiteY3" fmla="*/ 6858000 h 6858000"/>
              <a:gd name="connsiteX4" fmla="*/ 0 w 9102022"/>
              <a:gd name="connsiteY4" fmla="*/ 0 h 6858000"/>
              <a:gd name="connsiteX0" fmla="*/ 0 w 9105003"/>
              <a:gd name="connsiteY0" fmla="*/ 0 h 6858000"/>
              <a:gd name="connsiteX1" fmla="*/ 9101704 w 9105003"/>
              <a:gd name="connsiteY1" fmla="*/ 11351 h 6858000"/>
              <a:gd name="connsiteX2" fmla="*/ 9101244 w 9105003"/>
              <a:gd name="connsiteY2" fmla="*/ 4651867 h 6858000"/>
              <a:gd name="connsiteX3" fmla="*/ 6874329 w 9105003"/>
              <a:gd name="connsiteY3" fmla="*/ 6858000 h 6858000"/>
              <a:gd name="connsiteX4" fmla="*/ 0 w 9105003"/>
              <a:gd name="connsiteY4" fmla="*/ 0 h 6858000"/>
              <a:gd name="connsiteX0" fmla="*/ 0 w 9105003"/>
              <a:gd name="connsiteY0" fmla="*/ 4148 h 6862148"/>
              <a:gd name="connsiteX1" fmla="*/ 9101704 w 9105003"/>
              <a:gd name="connsiteY1" fmla="*/ 0 h 6862148"/>
              <a:gd name="connsiteX2" fmla="*/ 9101244 w 9105003"/>
              <a:gd name="connsiteY2" fmla="*/ 4656015 h 6862148"/>
              <a:gd name="connsiteX3" fmla="*/ 6874329 w 9105003"/>
              <a:gd name="connsiteY3" fmla="*/ 6862148 h 6862148"/>
              <a:gd name="connsiteX4" fmla="*/ 0 w 9105003"/>
              <a:gd name="connsiteY4" fmla="*/ 4148 h 6862148"/>
              <a:gd name="connsiteX0" fmla="*/ 0 w 9102974"/>
              <a:gd name="connsiteY0" fmla="*/ 4148 h 6862148"/>
              <a:gd name="connsiteX1" fmla="*/ 9101704 w 9102974"/>
              <a:gd name="connsiteY1" fmla="*/ 0 h 6862148"/>
              <a:gd name="connsiteX2" fmla="*/ 9090970 w 9102974"/>
              <a:gd name="connsiteY2" fmla="*/ 3269004 h 6862148"/>
              <a:gd name="connsiteX3" fmla="*/ 6874329 w 9102974"/>
              <a:gd name="connsiteY3" fmla="*/ 6862148 h 6862148"/>
              <a:gd name="connsiteX4" fmla="*/ 0 w 9102974"/>
              <a:gd name="connsiteY4" fmla="*/ 4148 h 6862148"/>
              <a:gd name="connsiteX0" fmla="*/ 0 w 9102974"/>
              <a:gd name="connsiteY0" fmla="*/ 4148 h 6163505"/>
              <a:gd name="connsiteX1" fmla="*/ 9101704 w 9102974"/>
              <a:gd name="connsiteY1" fmla="*/ 0 h 6163505"/>
              <a:gd name="connsiteX2" fmla="*/ 9090970 w 9102974"/>
              <a:gd name="connsiteY2" fmla="*/ 3269004 h 6163505"/>
              <a:gd name="connsiteX3" fmla="*/ 6196234 w 9102974"/>
              <a:gd name="connsiteY3" fmla="*/ 6163505 h 6163505"/>
              <a:gd name="connsiteX4" fmla="*/ 0 w 9102974"/>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09443"/>
              <a:gd name="connsiteY0" fmla="*/ 4148 h 6163505"/>
              <a:gd name="connsiteX1" fmla="*/ 9101704 w 9109443"/>
              <a:gd name="connsiteY1" fmla="*/ 0 h 6163505"/>
              <a:gd name="connsiteX2" fmla="*/ 9109443 w 9109443"/>
              <a:gd name="connsiteY2" fmla="*/ 3232059 h 6163505"/>
              <a:gd name="connsiteX3" fmla="*/ 6196234 w 9109443"/>
              <a:gd name="connsiteY3" fmla="*/ 6163505 h 6163505"/>
              <a:gd name="connsiteX4" fmla="*/ 0 w 9109443"/>
              <a:gd name="connsiteY4" fmla="*/ 4148 h 6163505"/>
              <a:gd name="connsiteX0" fmla="*/ 0 w 9129996"/>
              <a:gd name="connsiteY0" fmla="*/ 4148 h 6163505"/>
              <a:gd name="connsiteX1" fmla="*/ 9129413 w 9129996"/>
              <a:gd name="connsiteY1" fmla="*/ 0 h 6163505"/>
              <a:gd name="connsiteX2" fmla="*/ 9109443 w 9129996"/>
              <a:gd name="connsiteY2" fmla="*/ 3232059 h 6163505"/>
              <a:gd name="connsiteX3" fmla="*/ 6196234 w 9129996"/>
              <a:gd name="connsiteY3" fmla="*/ 6163505 h 6163505"/>
              <a:gd name="connsiteX4" fmla="*/ 0 w 9129996"/>
              <a:gd name="connsiteY4" fmla="*/ 4148 h 6163505"/>
              <a:gd name="connsiteX0" fmla="*/ 0 w 9129870"/>
              <a:gd name="connsiteY0" fmla="*/ 4148 h 6163505"/>
              <a:gd name="connsiteX1" fmla="*/ 9129413 w 9129870"/>
              <a:gd name="connsiteY1" fmla="*/ 0 h 6163505"/>
              <a:gd name="connsiteX2" fmla="*/ 9100207 w 9129870"/>
              <a:gd name="connsiteY2" fmla="*/ 3158168 h 6163505"/>
              <a:gd name="connsiteX3" fmla="*/ 6196234 w 9129870"/>
              <a:gd name="connsiteY3" fmla="*/ 6163505 h 6163505"/>
              <a:gd name="connsiteX4" fmla="*/ 0 w 9129870"/>
              <a:gd name="connsiteY4" fmla="*/ 4148 h 6163505"/>
              <a:gd name="connsiteX0" fmla="*/ 0 w 9137152"/>
              <a:gd name="connsiteY0" fmla="*/ 4148 h 6163505"/>
              <a:gd name="connsiteX1" fmla="*/ 9129413 w 9137152"/>
              <a:gd name="connsiteY1" fmla="*/ 0 h 6163505"/>
              <a:gd name="connsiteX2" fmla="*/ 9137152 w 9137152"/>
              <a:gd name="connsiteY2" fmla="*/ 3222823 h 6163505"/>
              <a:gd name="connsiteX3" fmla="*/ 6196234 w 9137152"/>
              <a:gd name="connsiteY3" fmla="*/ 6163505 h 6163505"/>
              <a:gd name="connsiteX4" fmla="*/ 0 w 9137152"/>
              <a:gd name="connsiteY4" fmla="*/ 4148 h 616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152" h="6163505">
                <a:moveTo>
                  <a:pt x="0" y="4148"/>
                </a:moveTo>
                <a:lnTo>
                  <a:pt x="9129413" y="0"/>
                </a:lnTo>
                <a:cubicBezTo>
                  <a:pt x="9134509" y="2223450"/>
                  <a:pt x="9132149" y="787502"/>
                  <a:pt x="9137152" y="3222823"/>
                </a:cubicBezTo>
                <a:lnTo>
                  <a:pt x="6196234" y="6163505"/>
                </a:lnTo>
                <a:lnTo>
                  <a:pt x="0" y="4148"/>
                </a:lnTo>
                <a:close/>
              </a:path>
            </a:pathLst>
          </a:custGeom>
          <a:noFill/>
          <a:ln>
            <a:noFill/>
          </a:ln>
        </p:spPr>
        <p:txBody>
          <a:bodyPr/>
          <a:lstStyle>
            <a:lvl1pPr>
              <a:defRPr baseline="0">
                <a:solidFill>
                  <a:schemeClr val="tx1">
                    <a:lumMod val="75000"/>
                  </a:schemeClr>
                </a:solidFill>
              </a:defRPr>
            </a:lvl1pPr>
          </a:lstStyle>
          <a:p>
            <a:r>
              <a:rPr lang="en-US" dirty="0"/>
              <a:t>Click icon to add picture</a:t>
            </a:r>
          </a:p>
        </p:txBody>
      </p:sp>
      <p:sp>
        <p:nvSpPr>
          <p:cNvPr id="19" name="Freeform 18"/>
          <p:cNvSpPr/>
          <p:nvPr userDrawn="1"/>
        </p:nvSpPr>
        <p:spPr>
          <a:xfrm>
            <a:off x="8561691" y="6159490"/>
            <a:ext cx="1397021" cy="698510"/>
          </a:xfrm>
          <a:custGeom>
            <a:avLst/>
            <a:gdLst>
              <a:gd name="connsiteX0" fmla="*/ 698510 w 1397021"/>
              <a:gd name="connsiteY0" fmla="*/ 0 h 698510"/>
              <a:gd name="connsiteX1" fmla="*/ 1397021 w 1397021"/>
              <a:gd name="connsiteY1" fmla="*/ 698510 h 698510"/>
              <a:gd name="connsiteX2" fmla="*/ 0 w 1397021"/>
              <a:gd name="connsiteY2" fmla="*/ 698510 h 698510"/>
              <a:gd name="connsiteX3" fmla="*/ 698510 w 1397021"/>
              <a:gd name="connsiteY3" fmla="*/ 0 h 698510"/>
            </a:gdLst>
            <a:ahLst/>
            <a:cxnLst>
              <a:cxn ang="0">
                <a:pos x="connsiteX0" y="connsiteY0"/>
              </a:cxn>
              <a:cxn ang="0">
                <a:pos x="connsiteX1" y="connsiteY1"/>
              </a:cxn>
              <a:cxn ang="0">
                <a:pos x="connsiteX2" y="connsiteY2"/>
              </a:cxn>
              <a:cxn ang="0">
                <a:pos x="connsiteX3" y="connsiteY3"/>
              </a:cxn>
            </a:cxnLst>
            <a:rect l="l" t="t" r="r" b="b"/>
            <a:pathLst>
              <a:path w="1397021" h="698510">
                <a:moveTo>
                  <a:pt x="698510" y="0"/>
                </a:moveTo>
                <a:lnTo>
                  <a:pt x="1397021" y="698510"/>
                </a:lnTo>
                <a:lnTo>
                  <a:pt x="0" y="698510"/>
                </a:lnTo>
                <a:lnTo>
                  <a:pt x="69851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18" name="Freeform 17"/>
          <p:cNvSpPr/>
          <p:nvPr userDrawn="1"/>
        </p:nvSpPr>
        <p:spPr>
          <a:xfrm>
            <a:off x="9253574" y="3221064"/>
            <a:ext cx="2938426" cy="3636936"/>
          </a:xfrm>
          <a:custGeom>
            <a:avLst/>
            <a:gdLst>
              <a:gd name="connsiteX0" fmla="*/ 2938426 w 2938426"/>
              <a:gd name="connsiteY0" fmla="*/ 0 h 3636936"/>
              <a:gd name="connsiteX1" fmla="*/ 2938426 w 2938426"/>
              <a:gd name="connsiteY1" fmla="*/ 3636936 h 3636936"/>
              <a:gd name="connsiteX2" fmla="*/ 698511 w 2938426"/>
              <a:gd name="connsiteY2" fmla="*/ 3636936 h 3636936"/>
              <a:gd name="connsiteX3" fmla="*/ 0 w 2938426"/>
              <a:gd name="connsiteY3" fmla="*/ 2938426 h 3636936"/>
              <a:gd name="connsiteX4" fmla="*/ 2938426 w 2938426"/>
              <a:gd name="connsiteY4" fmla="*/ 0 h 36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426" h="3636936">
                <a:moveTo>
                  <a:pt x="2938426" y="0"/>
                </a:moveTo>
                <a:lnTo>
                  <a:pt x="2938426" y="3636936"/>
                </a:lnTo>
                <a:lnTo>
                  <a:pt x="698511" y="3636936"/>
                </a:lnTo>
                <a:lnTo>
                  <a:pt x="0" y="2938426"/>
                </a:lnTo>
                <a:lnTo>
                  <a:pt x="293842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49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1FF05-655F-434C-A7BA-AA46BB6FF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D6A3C1-BD6D-44F8-B7C1-B63A15286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0EDA41-D57B-4107-A96C-6A451B8E91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D0A27B-4460-4B7F-AF7B-FEB04C2A0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2DA0A0-0265-4C6B-A87E-E9D03A8887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FE3E13-476D-4BBC-8C2E-3C8764FD83DF}"/>
              </a:ext>
            </a:extLst>
          </p:cNvPr>
          <p:cNvSpPr>
            <a:spLocks noGrp="1"/>
          </p:cNvSpPr>
          <p:nvPr>
            <p:ph type="dt" sz="half" idx="10"/>
          </p:nvPr>
        </p:nvSpPr>
        <p:spPr/>
        <p:txBody>
          <a:bodyPr/>
          <a:lstStyle/>
          <a:p>
            <a:fld id="{ADEA2560-0999-4E35-9AFC-996CE71A1E29}" type="datetimeFigureOut">
              <a:rPr lang="en-US" smtClean="0"/>
              <a:t>9/12/2022</a:t>
            </a:fld>
            <a:endParaRPr lang="en-US"/>
          </a:p>
        </p:txBody>
      </p:sp>
      <p:sp>
        <p:nvSpPr>
          <p:cNvPr id="8" name="Footer Placeholder 7">
            <a:extLst>
              <a:ext uri="{FF2B5EF4-FFF2-40B4-BE49-F238E27FC236}">
                <a16:creationId xmlns:a16="http://schemas.microsoft.com/office/drawing/2014/main" id="{DCF212EC-1B22-437B-B641-DF26A8E17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A435A6-FA88-43E0-970E-B41A9696577B}"/>
              </a:ext>
            </a:extLst>
          </p:cNvPr>
          <p:cNvSpPr>
            <a:spLocks noGrp="1"/>
          </p:cNvSpPr>
          <p:nvPr>
            <p:ph type="sldNum" sz="quarter" idx="12"/>
          </p:nvPr>
        </p:nvSpPr>
        <p:spPr/>
        <p:txBody>
          <a:bodyPr/>
          <a:lstStyle/>
          <a:p>
            <a:fld id="{9FA3CE8F-5037-4EDB-84D5-6CD0BB0B19E3}" type="slidenum">
              <a:rPr lang="en-US" smtClean="0"/>
              <a:t>‹#›</a:t>
            </a:fld>
            <a:endParaRPr lang="en-US"/>
          </a:p>
        </p:txBody>
      </p:sp>
    </p:spTree>
    <p:extLst>
      <p:ext uri="{BB962C8B-B14F-4D97-AF65-F5344CB8AC3E}">
        <p14:creationId xmlns:p14="http://schemas.microsoft.com/office/powerpoint/2010/main" val="4125758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7598-E228-4F69-B17B-89E82C705E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84A8C0-A6CE-4F07-9264-FE9D80CD1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EB57A9-D5F6-4E77-A4A5-9D7946DB9956}"/>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5" name="Footer Placeholder 4">
            <a:extLst>
              <a:ext uri="{FF2B5EF4-FFF2-40B4-BE49-F238E27FC236}">
                <a16:creationId xmlns:a16="http://schemas.microsoft.com/office/drawing/2014/main" id="{715C39CD-3102-4327-91CA-77AF3C2EC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1FD29-78C6-411A-8A42-6216EB77B818}"/>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235124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37F4-E6F9-44EE-9003-3FB7E3C6C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91D8E-FD67-4C73-BA07-22B7C00578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5F9DC-8A76-4B8D-81CA-D74CB0148F9D}"/>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5" name="Footer Placeholder 4">
            <a:extLst>
              <a:ext uri="{FF2B5EF4-FFF2-40B4-BE49-F238E27FC236}">
                <a16:creationId xmlns:a16="http://schemas.microsoft.com/office/drawing/2014/main" id="{5079724C-B6D0-4473-BC7C-DAD901C57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B91A9-9ED7-4263-AF2A-642D9E54DCC2}"/>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692141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D5D4-AD30-4ABD-981A-F6F336D24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6FAA24-3346-4A69-97C0-262058B3C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FD0F81-8BDC-4103-8487-842320934629}"/>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5" name="Footer Placeholder 4">
            <a:extLst>
              <a:ext uri="{FF2B5EF4-FFF2-40B4-BE49-F238E27FC236}">
                <a16:creationId xmlns:a16="http://schemas.microsoft.com/office/drawing/2014/main" id="{E6DF9A5F-0CBD-4408-A683-378931261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E59E0-4C90-47D9-88F4-415BFFD6F43B}"/>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370402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1DFD3-33AB-4125-968A-65FA33394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6014BE-E03F-435F-8711-F579356F28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4CE714-AC87-43AA-B0A1-10071F2C7E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DBDC64-1D76-4DA3-ADCB-A20E7505509F}"/>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6" name="Footer Placeholder 5">
            <a:extLst>
              <a:ext uri="{FF2B5EF4-FFF2-40B4-BE49-F238E27FC236}">
                <a16:creationId xmlns:a16="http://schemas.microsoft.com/office/drawing/2014/main" id="{201B5CC3-A096-45D5-8E8A-10742C088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EEDF2-6816-4BA5-8A80-F6651D53F3AD}"/>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3563582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4AE4-1971-45EA-B0F3-68E2F17520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B232C-4B6C-4351-85E4-C185A8EE7D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311608-DE4B-4382-AED6-87CD35A377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68AFCC-62A2-4C56-B135-C5C47EA094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51E793-A645-4FE2-8147-17ADF31620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600C36-CD0A-40B0-8967-48B14518AA67}"/>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8" name="Footer Placeholder 7">
            <a:extLst>
              <a:ext uri="{FF2B5EF4-FFF2-40B4-BE49-F238E27FC236}">
                <a16:creationId xmlns:a16="http://schemas.microsoft.com/office/drawing/2014/main" id="{38B0C6E9-B6DB-48BE-A49A-A1756208AD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783090-A904-4D6E-9EAD-9E312AB3172C}"/>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3510832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4E34-4396-412A-9446-8A353416E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544CD8-5516-4A96-BD55-443AABD55FE1}"/>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4" name="Footer Placeholder 3">
            <a:extLst>
              <a:ext uri="{FF2B5EF4-FFF2-40B4-BE49-F238E27FC236}">
                <a16:creationId xmlns:a16="http://schemas.microsoft.com/office/drawing/2014/main" id="{5B71B170-94DA-4BD9-8C9D-2B610D2A5F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A9600C-D07B-49CC-8E8C-37EA12F90A13}"/>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2291242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F70C7E-A757-4747-84C0-72BDF74E8695}"/>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3" name="Footer Placeholder 2">
            <a:extLst>
              <a:ext uri="{FF2B5EF4-FFF2-40B4-BE49-F238E27FC236}">
                <a16:creationId xmlns:a16="http://schemas.microsoft.com/office/drawing/2014/main" id="{848B1DF4-20F0-400E-8A41-6A0DF30CA2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E89755-E709-4587-AF7D-579878A571C6}"/>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3593587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1078-E4C6-4822-8C8E-2D4D5CDD4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CA1EBC-E20C-4F53-8678-7B66A23770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CD65B2-54C6-4875-851D-03642CFD3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C3F425-C989-4304-91A4-C3F92AF881A5}"/>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6" name="Footer Placeholder 5">
            <a:extLst>
              <a:ext uri="{FF2B5EF4-FFF2-40B4-BE49-F238E27FC236}">
                <a16:creationId xmlns:a16="http://schemas.microsoft.com/office/drawing/2014/main" id="{684CB262-4E5A-4B9E-84EC-7874F7C5A7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25446-8B1D-431F-9470-6CE0DCC6D6BB}"/>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269357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and 4">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2000" cy="6858000"/>
          </a:xfrm>
          <a:prstGeom prst="rect">
            <a:avLst/>
          </a:prstGeom>
          <a:solidFill>
            <a:schemeClr val="tx1">
              <a:lumMod val="85000"/>
            </a:schemeClr>
          </a:solidFill>
        </p:spPr>
        <p:txBody>
          <a:bodyPr tIns="274320" anchor="t" anchorCtr="0"/>
          <a:lstStyle>
            <a:lvl1pPr algn="ctr">
              <a:defRPr baseline="0">
                <a:solidFill>
                  <a:schemeClr val="tx1">
                    <a:lumMod val="65000"/>
                  </a:schemeClr>
                </a:solidFill>
              </a:defRPr>
            </a:lvl1pPr>
          </a:lstStyle>
          <a:p>
            <a:r>
              <a:rPr lang="en-US" dirty="0"/>
              <a:t>Click icon to add picture;</a:t>
            </a:r>
            <a:br>
              <a:rPr lang="en-US" dirty="0"/>
            </a:br>
            <a:r>
              <a:rPr lang="en-US" dirty="0"/>
              <a:t>Graphic element and logos </a:t>
            </a:r>
            <a:br>
              <a:rPr lang="en-US" dirty="0"/>
            </a:br>
            <a:r>
              <a:rPr lang="en-US" dirty="0"/>
              <a:t>must sit on top of picture</a:t>
            </a:r>
            <a:br>
              <a:rPr lang="en-US" dirty="0"/>
            </a:br>
            <a:r>
              <a:rPr lang="en-US" dirty="0"/>
              <a:t>on the slide</a:t>
            </a:r>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 2018 The Permanente Medical Group</a:t>
            </a:r>
            <a:endParaRPr lang="en-US" dirty="0"/>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bg1"/>
                </a:solidFill>
              </a:defRPr>
            </a:lvl1pPr>
          </a:lstStyle>
          <a:p>
            <a:fld id="{44E86F5C-1914-294A-BBCC-5FB8654208E8}" type="datetime4">
              <a:rPr lang="en-US" smtClean="0"/>
              <a:t>September 12, 2022</a:t>
            </a:fld>
            <a:endParaRPr lang="en-US" dirty="0"/>
          </a:p>
        </p:txBody>
      </p:sp>
      <p:sp>
        <p:nvSpPr>
          <p:cNvPr id="2" name="Title 1"/>
          <p:cNvSpPr>
            <a:spLocks noGrp="1"/>
          </p:cNvSpPr>
          <p:nvPr>
            <p:ph type="title"/>
          </p:nvPr>
        </p:nvSpPr>
        <p:spPr>
          <a:xfrm>
            <a:off x="381000" y="2028481"/>
            <a:ext cx="5856514" cy="1286219"/>
          </a:xfrm>
        </p:spPr>
        <p:txBody>
          <a:bodyP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1pPr>
              <a:defRPr>
                <a:solidFill>
                  <a:schemeClr val="bg1"/>
                </a:solidFill>
              </a:defRPr>
            </a:lvl1pPr>
            <a:lvl2pPr marL="0">
              <a:defRPr>
                <a:solidFill>
                  <a:schemeClr val="bg1"/>
                </a:solidFill>
              </a:defRPr>
            </a:lvl2pPr>
            <a:lvl3pPr marL="0">
              <a:spcBef>
                <a:spcPts val="0"/>
              </a:spcBef>
              <a:defRPr>
                <a:solidFill>
                  <a:schemeClr val="bg1"/>
                </a:solidFill>
              </a:defRPr>
            </a:lvl3pPr>
            <a:lvl4pPr marL="0">
              <a:spcBef>
                <a:spcPts val="1400"/>
              </a:spcBef>
              <a:defRPr>
                <a:solidFill>
                  <a:schemeClr val="bg1"/>
                </a:solidFill>
              </a:defRPr>
            </a:lvl4pPr>
            <a:lvl5pPr marL="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6676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9918-32C7-4F2E-BC9F-1DBDE0B9DA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FD3B28-A89F-4258-ACE4-E9536A3E4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41F57A-C16D-4B02-AACC-3A7DE72CA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CE7B1-B220-49DC-A80C-A81C7523C941}"/>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6" name="Footer Placeholder 5">
            <a:extLst>
              <a:ext uri="{FF2B5EF4-FFF2-40B4-BE49-F238E27FC236}">
                <a16:creationId xmlns:a16="http://schemas.microsoft.com/office/drawing/2014/main" id="{BE86CA2F-1B37-4E5E-935C-B36C3286C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0C934-0E3F-4E24-8878-0801F5450A2C}"/>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3408917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1019-9822-4746-B8E6-C9B0B9AD2E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2BC360-02C4-4155-8F06-CD30D0F01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77A6A-C112-4C4B-B63D-282021F42FF8}"/>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5" name="Footer Placeholder 4">
            <a:extLst>
              <a:ext uri="{FF2B5EF4-FFF2-40B4-BE49-F238E27FC236}">
                <a16:creationId xmlns:a16="http://schemas.microsoft.com/office/drawing/2014/main" id="{E7D61454-C848-486C-8986-4595E9726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1D4A0-F708-42A6-B00F-E7530A45C5C5}"/>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731957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DA798E-B6EC-4C93-B906-7BE973D30A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059647-3D9C-4EC4-9C6B-9AD21AF923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5E5F7-FDB3-44E2-A7B2-41674D016C72}"/>
              </a:ext>
            </a:extLst>
          </p:cNvPr>
          <p:cNvSpPr>
            <a:spLocks noGrp="1"/>
          </p:cNvSpPr>
          <p:nvPr>
            <p:ph type="dt" sz="half" idx="10"/>
          </p:nvPr>
        </p:nvSpPr>
        <p:spPr/>
        <p:txBody>
          <a:bodyPr/>
          <a:lstStyle/>
          <a:p>
            <a:fld id="{63A274AB-6A5A-4457-AB19-282BDDC3E582}" type="datetimeFigureOut">
              <a:rPr lang="en-US" smtClean="0"/>
              <a:t>9/12/2022</a:t>
            </a:fld>
            <a:endParaRPr lang="en-US"/>
          </a:p>
        </p:txBody>
      </p:sp>
      <p:sp>
        <p:nvSpPr>
          <p:cNvPr id="5" name="Footer Placeholder 4">
            <a:extLst>
              <a:ext uri="{FF2B5EF4-FFF2-40B4-BE49-F238E27FC236}">
                <a16:creationId xmlns:a16="http://schemas.microsoft.com/office/drawing/2014/main" id="{BBDBC068-6765-4946-9D83-051C38E22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CDB49-F957-4E2B-A7B8-0012CC1D4E5A}"/>
              </a:ext>
            </a:extLst>
          </p:cNvPr>
          <p:cNvSpPr>
            <a:spLocks noGrp="1"/>
          </p:cNvSpPr>
          <p:nvPr>
            <p:ph type="sldNum" sz="quarter" idx="12"/>
          </p:nvPr>
        </p:nvSpPr>
        <p:spPr/>
        <p:txBody>
          <a:bodyPr/>
          <a:lstStyle/>
          <a:p>
            <a:fld id="{94E80469-3279-4838-B8C0-8CC7404E5CB4}" type="slidenum">
              <a:rPr lang="en-US" smtClean="0"/>
              <a:t>‹#›</a:t>
            </a:fld>
            <a:endParaRPr lang="en-US"/>
          </a:p>
        </p:txBody>
      </p:sp>
    </p:spTree>
    <p:extLst>
      <p:ext uri="{BB962C8B-B14F-4D97-AF65-F5344CB8AC3E}">
        <p14:creationId xmlns:p14="http://schemas.microsoft.com/office/powerpoint/2010/main" val="1035421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4" name="Picture Placeholder 6" descr="GettyImages-1028458286.jpg">
            <a:extLst>
              <a:ext uri="{FF2B5EF4-FFF2-40B4-BE49-F238E27FC236}">
                <a16:creationId xmlns:a16="http://schemas.microsoft.com/office/drawing/2014/main" id="{100AE2A0-A8BB-4581-8A3C-180070C9597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tx1"/>
          </a:solidFill>
          <a:ln>
            <a:noFill/>
          </a:ln>
        </p:spPr>
      </p:pic>
      <p:sp>
        <p:nvSpPr>
          <p:cNvPr id="5" name="Rectangle 4">
            <a:extLst>
              <a:ext uri="{FF2B5EF4-FFF2-40B4-BE49-F238E27FC236}">
                <a16:creationId xmlns:a16="http://schemas.microsoft.com/office/drawing/2014/main" id="{DF8E6BF1-B4D7-4442-9063-C7F420FA6ACE}"/>
              </a:ext>
            </a:extLst>
          </p:cNvPr>
          <p:cNvSpPr/>
          <p:nvPr userDrawn="1"/>
        </p:nvSpPr>
        <p:spPr>
          <a:xfrm>
            <a:off x="-1" y="782"/>
            <a:ext cx="7660777" cy="6857106"/>
          </a:xfrm>
          <a:prstGeom prst="rect">
            <a:avLst/>
          </a:prstGeom>
          <a:gradFill flip="none" rotWithShape="1">
            <a:gsLst>
              <a:gs pos="0">
                <a:srgbClr val="000000">
                  <a:alpha val="52000"/>
                </a:srgbClr>
              </a:gs>
              <a:gs pos="100000">
                <a:srgbClr val="000000">
                  <a:alpha val="0"/>
                </a:srgbClr>
              </a:gs>
            </a:gsLst>
            <a:lin ang="0" scaled="1"/>
            <a:tileRect/>
          </a:gradFill>
          <a:ln w="25400" cap="flat" cmpd="sng" algn="ctr">
            <a:noFill/>
            <a:prstDash val="solid"/>
          </a:ln>
          <a:effectLst/>
        </p:spPr>
        <p:txBody>
          <a:bodyPr rtlCol="0" anchor="ctr"/>
          <a:lstStyle/>
          <a:p>
            <a:pPr algn="ctr">
              <a:buClrTx/>
              <a:defRPr/>
            </a:pPr>
            <a:endParaRPr lang="en-US" sz="525" dirty="0">
              <a:solidFill>
                <a:srgbClr val="FFFFFF"/>
              </a:solidFill>
              <a:ea typeface="+mn-ea"/>
              <a:cs typeface="+mn-cs"/>
            </a:endParaRPr>
          </a:p>
        </p:txBody>
      </p:sp>
      <p:pic>
        <p:nvPicPr>
          <p:cNvPr id="7" name="Picture 6">
            <a:extLst>
              <a:ext uri="{FF2B5EF4-FFF2-40B4-BE49-F238E27FC236}">
                <a16:creationId xmlns:a16="http://schemas.microsoft.com/office/drawing/2014/main" id="{762491F1-9D33-48FF-97F2-67C0D23A93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5601" y="5876565"/>
            <a:ext cx="1572430" cy="425803"/>
          </a:xfrm>
          <a:prstGeom prst="rect">
            <a:avLst/>
          </a:prstGeom>
        </p:spPr>
      </p:pic>
      <p:cxnSp>
        <p:nvCxnSpPr>
          <p:cNvPr id="10" name="Straight Connector 9">
            <a:extLst>
              <a:ext uri="{FF2B5EF4-FFF2-40B4-BE49-F238E27FC236}">
                <a16:creationId xmlns:a16="http://schemas.microsoft.com/office/drawing/2014/main" id="{D7536B7A-26D0-4155-9ACE-689BFBC583B4}"/>
              </a:ext>
            </a:extLst>
          </p:cNvPr>
          <p:cNvCxnSpPr/>
          <p:nvPr userDrawn="1"/>
        </p:nvCxnSpPr>
        <p:spPr>
          <a:xfrm>
            <a:off x="495301" y="4177317"/>
            <a:ext cx="1682730" cy="0"/>
          </a:xfrm>
          <a:prstGeom prst="line">
            <a:avLst/>
          </a:prstGeom>
          <a:noFill/>
          <a:ln w="25400" cap="flat" cmpd="sng" algn="ctr">
            <a:solidFill>
              <a:srgbClr val="FFFFFF"/>
            </a:solidFill>
            <a:prstDash val="solid"/>
          </a:ln>
          <a:effectLst>
            <a:outerShdw blurRad="441325" dist="38100" dir="2700000" algn="tl" rotWithShape="0">
              <a:srgbClr val="000000">
                <a:alpha val="17000"/>
              </a:srgbClr>
            </a:outerShdw>
          </a:effectLst>
        </p:spPr>
      </p:cxnSp>
      <p:sp>
        <p:nvSpPr>
          <p:cNvPr id="15" name="Text Placeholder 14">
            <a:extLst>
              <a:ext uri="{FF2B5EF4-FFF2-40B4-BE49-F238E27FC236}">
                <a16:creationId xmlns:a16="http://schemas.microsoft.com/office/drawing/2014/main" id="{5BD7DA33-073B-4B9F-B1EB-4FA3845879A4}"/>
              </a:ext>
            </a:extLst>
          </p:cNvPr>
          <p:cNvSpPr>
            <a:spLocks noGrp="1"/>
          </p:cNvSpPr>
          <p:nvPr>
            <p:ph type="body" sz="quarter" idx="10" hasCustomPrompt="1"/>
          </p:nvPr>
        </p:nvSpPr>
        <p:spPr>
          <a:xfrm>
            <a:off x="495300" y="3492500"/>
            <a:ext cx="5638800" cy="404726"/>
          </a:xfrm>
          <a:noFill/>
          <a:ln w="50800">
            <a:noFill/>
          </a:ln>
        </p:spPr>
        <p:txBody>
          <a:bodyPr spcFirstLastPara="1" wrap="square" lIns="0" tIns="0" rIns="91425" bIns="0" anchor="t" anchorCtr="0">
            <a:spAutoFit/>
          </a:bodyPr>
          <a:lstStyle>
            <a:lvl1pPr marL="0" indent="0">
              <a:buNone/>
              <a:defRPr kumimoji="0" lang="en-US" sz="2630" b="1" kern="0" spc="0" normalizeH="0" baseline="0" smtClean="0">
                <a:ln>
                  <a:noFill/>
                </a:ln>
                <a:solidFill>
                  <a:srgbClr val="FFFFFF"/>
                </a:solidFill>
                <a:effectLst/>
                <a:uLnTx/>
                <a:uFillTx/>
                <a:latin typeface="+mj-lt"/>
              </a:defRPr>
            </a:lvl1pPr>
            <a:lvl2pPr>
              <a:defRPr lang="en-US" sz="1800" smtClean="0">
                <a:solidFill>
                  <a:srgbClr val="000000"/>
                </a:solidFill>
              </a:defRPr>
            </a:lvl2pPr>
            <a:lvl3pPr>
              <a:defRPr lang="en-US" sz="1800" smtClean="0">
                <a:solidFill>
                  <a:srgbClr val="000000"/>
                </a:solidFill>
              </a:defRPr>
            </a:lvl3pPr>
            <a:lvl4pPr>
              <a:defRPr lang="en-US" sz="1800" smtClean="0">
                <a:solidFill>
                  <a:srgbClr val="000000"/>
                </a:solidFill>
              </a:defRPr>
            </a:lvl4pPr>
            <a:lvl5pPr>
              <a:defRPr lang="en-US" sz="1800">
                <a:solidFill>
                  <a:srgbClr val="000000"/>
                </a:solidFill>
              </a:defRPr>
            </a:lvl5pPr>
          </a:lstStyle>
          <a:p>
            <a:pPr marL="457200" lvl="0" indent="-457200" defTabSz="914400" eaLnBrk="1" fontAlgn="auto" latinLnBrk="0" hangingPunct="1">
              <a:lnSpc>
                <a:spcPct val="100000"/>
              </a:lnSpc>
              <a:spcBef>
                <a:spcPts val="0"/>
              </a:spcBef>
              <a:buClr>
                <a:srgbClr val="003B71"/>
              </a:buClr>
              <a:buSzPts val="1900"/>
              <a:tabLst/>
            </a:pPr>
            <a:r>
              <a:rPr lang="en-US" dirty="0"/>
              <a:t>Thrive Local: [Presentation Title]</a:t>
            </a:r>
          </a:p>
        </p:txBody>
      </p:sp>
      <p:sp>
        <p:nvSpPr>
          <p:cNvPr id="17" name="Text Placeholder 16">
            <a:extLst>
              <a:ext uri="{FF2B5EF4-FFF2-40B4-BE49-F238E27FC236}">
                <a16:creationId xmlns:a16="http://schemas.microsoft.com/office/drawing/2014/main" id="{4507D5B4-1177-4BB9-876C-7F2D08B2FD22}"/>
              </a:ext>
            </a:extLst>
          </p:cNvPr>
          <p:cNvSpPr>
            <a:spLocks noGrp="1"/>
          </p:cNvSpPr>
          <p:nvPr>
            <p:ph type="body" sz="quarter" idx="11" hasCustomPrompt="1"/>
          </p:nvPr>
        </p:nvSpPr>
        <p:spPr>
          <a:xfrm>
            <a:off x="431800" y="4196442"/>
            <a:ext cx="5722937" cy="460096"/>
          </a:xfrm>
          <a:noFill/>
          <a:ln>
            <a:noFill/>
          </a:ln>
        </p:spPr>
        <p:txBody>
          <a:bodyPr spcFirstLastPara="1" wrap="square" lIns="91425" tIns="91425" rIns="91425" bIns="91425" anchor="t" anchorCtr="0">
            <a:spAutoFit/>
          </a:bodyPr>
          <a:lstStyle>
            <a:lvl1pPr marL="8335" indent="0">
              <a:buNone/>
              <a:defRPr kumimoji="0" lang="en-US" i="1" kern="0" spc="0" normalizeH="0" baseline="0" dirty="0" smtClean="0">
                <a:ln>
                  <a:noFill/>
                </a:ln>
                <a:solidFill>
                  <a:srgbClr val="FFFFFF"/>
                </a:solidFill>
                <a:effectLst/>
                <a:uLnTx/>
                <a:uFillTx/>
                <a:latin typeface="+mj-lt"/>
                <a:ea typeface="Arial Regular" charset="0"/>
                <a:cs typeface="Arial Regular" charset="0"/>
              </a:defRPr>
            </a:lvl1pPr>
            <a:lvl2pPr>
              <a:defRPr lang="en-US" cap="all" baseline="0" dirty="0" smtClean="0">
                <a:latin typeface="Always Montefiore" charset="0"/>
                <a:ea typeface="Always Montefiore" charset="0"/>
                <a:cs typeface="Always Montefiore" charset="0"/>
              </a:defRPr>
            </a:lvl2pPr>
            <a:lvl3pPr>
              <a:defRPr lang="en-US" cap="all" baseline="0" dirty="0" smtClean="0">
                <a:latin typeface="Always Montefiore" charset="0"/>
                <a:ea typeface="Always Montefiore" charset="0"/>
                <a:cs typeface="Always Montefiore" charset="0"/>
              </a:defRPr>
            </a:lvl3pPr>
            <a:lvl4pPr>
              <a:defRPr lang="en-US" cap="all" baseline="0" dirty="0" smtClean="0">
                <a:latin typeface="Always Montefiore" charset="0"/>
                <a:ea typeface="Always Montefiore" charset="0"/>
                <a:cs typeface="Always Montefiore" charset="0"/>
              </a:defRPr>
            </a:lvl4pPr>
            <a:lvl5pPr>
              <a:defRPr lang="en-US" cap="all" baseline="0" dirty="0">
                <a:latin typeface="Always Montefiore" charset="0"/>
                <a:ea typeface="Always Montefiore" charset="0"/>
                <a:cs typeface="Always Montefiore" charset="0"/>
              </a:defRPr>
            </a:lvl5pPr>
          </a:lstStyle>
          <a:p>
            <a:pPr marL="294085" lvl="0" indent="-285750" defTabSz="914400" eaLnBrk="1" fontAlgn="auto" latinLnBrk="0" hangingPunct="1">
              <a:tabLst/>
            </a:pPr>
            <a:r>
              <a:rPr lang="en-US" dirty="0"/>
              <a:t>Month day, year</a:t>
            </a:r>
          </a:p>
        </p:txBody>
      </p:sp>
      <p:sp>
        <p:nvSpPr>
          <p:cNvPr id="20" name="Text Placeholder 19">
            <a:extLst>
              <a:ext uri="{FF2B5EF4-FFF2-40B4-BE49-F238E27FC236}">
                <a16:creationId xmlns:a16="http://schemas.microsoft.com/office/drawing/2014/main" id="{3442895B-4D3D-45DA-933F-3F9ACA72F99A}"/>
              </a:ext>
            </a:extLst>
          </p:cNvPr>
          <p:cNvSpPr>
            <a:spLocks noGrp="1"/>
          </p:cNvSpPr>
          <p:nvPr>
            <p:ph type="body" sz="quarter" idx="12" hasCustomPrompt="1"/>
          </p:nvPr>
        </p:nvSpPr>
        <p:spPr>
          <a:xfrm>
            <a:off x="431799" y="4479181"/>
            <a:ext cx="4800600" cy="460096"/>
          </a:xfrm>
          <a:noFill/>
          <a:ln>
            <a:noFill/>
          </a:ln>
        </p:spPr>
        <p:txBody>
          <a:bodyPr spcFirstLastPara="1" wrap="square" lIns="91425" tIns="91425" rIns="91425" bIns="91425" anchor="t" anchorCtr="0">
            <a:spAutoFit/>
          </a:bodyPr>
          <a:lstStyle>
            <a:lvl1pPr marL="8335" indent="0">
              <a:buNone/>
              <a:defRPr kumimoji="0" lang="en-US" i="1" kern="0" spc="0" normalizeH="0" baseline="0" smtClean="0">
                <a:ln>
                  <a:noFill/>
                </a:ln>
                <a:solidFill>
                  <a:srgbClr val="FFFFFF"/>
                </a:solidFill>
                <a:effectLst/>
                <a:uLnTx/>
                <a:uFillTx/>
                <a:latin typeface="+mj-lt"/>
                <a:ea typeface="Arial Regular" charset="0"/>
                <a:cs typeface="Arial Regular" charset="0"/>
              </a:defRPr>
            </a:lvl1pPr>
            <a:lvl2pPr marL="614681" indent="0">
              <a:buNone/>
              <a:defRPr lang="en-US" cap="all" baseline="0" smtClean="0">
                <a:latin typeface="Always Montefiore" charset="0"/>
                <a:ea typeface="Always Montefiore" charset="0"/>
                <a:cs typeface="Always Montefiore" charset="0"/>
              </a:defRPr>
            </a:lvl2pPr>
            <a:lvl3pPr>
              <a:defRPr lang="en-US" cap="all" baseline="0" smtClean="0">
                <a:latin typeface="Always Montefiore" charset="0"/>
                <a:ea typeface="Always Montefiore" charset="0"/>
                <a:cs typeface="Always Montefiore" charset="0"/>
              </a:defRPr>
            </a:lvl3pPr>
            <a:lvl4pPr>
              <a:defRPr lang="en-US" cap="all" baseline="0" smtClean="0">
                <a:latin typeface="Always Montefiore" charset="0"/>
                <a:ea typeface="Always Montefiore" charset="0"/>
                <a:cs typeface="Always Montefiore" charset="0"/>
              </a:defRPr>
            </a:lvl4pPr>
            <a:lvl5pPr>
              <a:defRPr lang="en-US" cap="all" baseline="0">
                <a:latin typeface="Always Montefiore" charset="0"/>
                <a:ea typeface="Always Montefiore" charset="0"/>
                <a:cs typeface="Always Montefiore" charset="0"/>
              </a:defRPr>
            </a:lvl5pPr>
          </a:lstStyle>
          <a:p>
            <a:pPr marL="294085" lvl="0" indent="-285750" defTabSz="914400" eaLnBrk="1" fontAlgn="auto" latinLnBrk="0" hangingPunct="1">
              <a:tabLst/>
            </a:pPr>
            <a:r>
              <a:rPr lang="en-US" dirty="0"/>
              <a:t>Version number</a:t>
            </a:r>
          </a:p>
        </p:txBody>
      </p:sp>
      <p:sp>
        <p:nvSpPr>
          <p:cNvPr id="22" name="Text Placeholder 21">
            <a:extLst>
              <a:ext uri="{FF2B5EF4-FFF2-40B4-BE49-F238E27FC236}">
                <a16:creationId xmlns:a16="http://schemas.microsoft.com/office/drawing/2014/main" id="{6DB8ACA1-D27C-40CB-AFA0-1F2970A85A52}"/>
              </a:ext>
            </a:extLst>
          </p:cNvPr>
          <p:cNvSpPr>
            <a:spLocks noGrp="1"/>
          </p:cNvSpPr>
          <p:nvPr>
            <p:ph type="body" sz="quarter" idx="13" hasCustomPrompt="1"/>
          </p:nvPr>
        </p:nvSpPr>
        <p:spPr>
          <a:xfrm>
            <a:off x="8267700" y="5943600"/>
            <a:ext cx="3310615" cy="425803"/>
          </a:xfrm>
          <a:solidFill>
            <a:srgbClr val="FFFFFF">
              <a:lumMod val="95000"/>
            </a:srgbClr>
          </a:solidFill>
          <a:ln w="25400" cap="flat" cmpd="sng" algn="ctr">
            <a:noFill/>
            <a:prstDash val="solid"/>
          </a:ln>
          <a:effectLst/>
        </p:spPr>
        <p:txBody>
          <a:bodyPr rtlCol="0" anchor="ctr"/>
          <a:lstStyle>
            <a:lvl1pPr marL="139700" indent="0">
              <a:buNone/>
              <a:defRPr lang="en-US" sz="1200" smtClean="0">
                <a:solidFill>
                  <a:srgbClr val="FFFFFF">
                    <a:lumMod val="50000"/>
                  </a:srgbClr>
                </a:solidFill>
                <a:latin typeface="+mj-lt"/>
                <a:ea typeface="+mn-ea"/>
                <a:cs typeface="+mn-cs"/>
              </a:defRPr>
            </a:lvl1pPr>
            <a:lvl2pPr>
              <a:defRPr lang="en-US" smtClean="0">
                <a:solidFill>
                  <a:srgbClr val="000000"/>
                </a:solidFill>
              </a:defRPr>
            </a:lvl2pPr>
            <a:lvl3pPr>
              <a:defRPr lang="en-US" smtClean="0">
                <a:solidFill>
                  <a:srgbClr val="000000"/>
                </a:solidFill>
              </a:defRPr>
            </a:lvl3pPr>
            <a:lvl4pPr>
              <a:defRPr lang="en-US" smtClean="0">
                <a:solidFill>
                  <a:srgbClr val="000000"/>
                </a:solidFill>
              </a:defRPr>
            </a:lvl4pPr>
            <a:lvl5pPr>
              <a:defRPr lang="en-US">
                <a:solidFill>
                  <a:srgbClr val="000000"/>
                </a:solidFill>
              </a:defRPr>
            </a:lvl5pPr>
          </a:lstStyle>
          <a:p>
            <a:pPr lvl="0" algn="ctr">
              <a:lnSpc>
                <a:spcPct val="100000"/>
              </a:lnSpc>
              <a:spcBef>
                <a:spcPts val="0"/>
              </a:spcBef>
              <a:buClrTx/>
            </a:pPr>
            <a:r>
              <a:rPr lang="en-US" dirty="0"/>
              <a:t>Notes on the Presentation (e.g. WIP)</a:t>
            </a:r>
          </a:p>
        </p:txBody>
      </p:sp>
    </p:spTree>
    <p:extLst>
      <p:ext uri="{BB962C8B-B14F-4D97-AF65-F5344CB8AC3E}">
        <p14:creationId xmlns:p14="http://schemas.microsoft.com/office/powerpoint/2010/main" val="3921606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275D46E-14DD-4916-A5C3-D87FE3296FF6}"/>
              </a:ext>
            </a:extLst>
          </p:cNvPr>
          <p:cNvSpPr>
            <a:spLocks noGrp="1"/>
          </p:cNvSpPr>
          <p:nvPr>
            <p:ph type="pic" sz="quarter" idx="13"/>
          </p:nvPr>
        </p:nvSpPr>
        <p:spPr>
          <a:xfrm>
            <a:off x="0" y="0"/>
            <a:ext cx="12192000" cy="6858000"/>
          </a:xfrm>
          <a:noFill/>
        </p:spPr>
        <p:txBody>
          <a:bodyPr/>
          <a:lstStyle>
            <a:lvl1pPr marL="133354" marR="0" indent="-133354" algn="l" defTabSz="685817" rtl="0" eaLnBrk="1" fontAlgn="auto" latinLnBrk="0" hangingPunct="1">
              <a:lnSpc>
                <a:spcPct val="90000"/>
              </a:lnSpc>
              <a:spcBef>
                <a:spcPts val="750"/>
              </a:spcBef>
              <a:spcAft>
                <a:spcPts val="0"/>
              </a:spcAft>
              <a:buClrTx/>
              <a:buSzTx/>
              <a:buFont typeface=".AppleSystemUIFont" charset="0"/>
              <a:buChar char="+"/>
              <a:tabLst/>
              <a:defRPr/>
            </a:lvl1pPr>
          </a:lstStyle>
          <a:p>
            <a:r>
              <a:rPr lang="en-US" dirty="0"/>
              <a:t>Drag picture to placeholder or click icon to add</a:t>
            </a:r>
          </a:p>
          <a:p>
            <a:endParaRPr lang="en-US" dirty="0"/>
          </a:p>
        </p:txBody>
      </p:sp>
      <p:sp>
        <p:nvSpPr>
          <p:cNvPr id="6" name="Text Placeholder 40">
            <a:extLst>
              <a:ext uri="{FF2B5EF4-FFF2-40B4-BE49-F238E27FC236}">
                <a16:creationId xmlns:a16="http://schemas.microsoft.com/office/drawing/2014/main" id="{0747E645-9495-4AD8-8077-1F887BBBE8EE}"/>
              </a:ext>
            </a:extLst>
          </p:cNvPr>
          <p:cNvSpPr>
            <a:spLocks noGrp="1"/>
          </p:cNvSpPr>
          <p:nvPr>
            <p:ph type="body" sz="quarter" idx="14" hasCustomPrompt="1"/>
          </p:nvPr>
        </p:nvSpPr>
        <p:spPr>
          <a:xfrm>
            <a:off x="495303" y="3418820"/>
            <a:ext cx="5722937" cy="578590"/>
          </a:xfrm>
        </p:spPr>
        <p:txBody>
          <a:bodyPr>
            <a:spAutoFit/>
          </a:bodyPr>
          <a:lstStyle>
            <a:lvl1pPr marL="8335" indent="0">
              <a:buNone/>
              <a:tabLst/>
              <a:defRPr sz="2100" b="0" i="0" cap="none" baseline="0">
                <a:latin typeface="+mj-lt"/>
                <a:ea typeface="Arial Regular" charset="0"/>
                <a:cs typeface="Arial Regular" charset="0"/>
              </a:defRPr>
            </a:lvl1pPr>
            <a:lvl2pPr marL="8335" indent="0">
              <a:buNone/>
              <a:tabLst/>
              <a:defRPr cap="all" baseline="0">
                <a:latin typeface="Always Montefiore" charset="0"/>
                <a:ea typeface="Always Montefiore" charset="0"/>
                <a:cs typeface="Always Montefiore" charset="0"/>
              </a:defRPr>
            </a:lvl2pPr>
            <a:lvl3pPr marL="8335" indent="0">
              <a:buNone/>
              <a:tabLst/>
              <a:defRPr cap="all" baseline="0">
                <a:latin typeface="Always Montefiore" charset="0"/>
                <a:ea typeface="Always Montefiore" charset="0"/>
                <a:cs typeface="Always Montefiore" charset="0"/>
              </a:defRPr>
            </a:lvl3pPr>
            <a:lvl4pPr marL="8335" indent="0">
              <a:buNone/>
              <a:tabLst/>
              <a:defRPr cap="all" baseline="0">
                <a:latin typeface="Always Montefiore" charset="0"/>
                <a:ea typeface="Always Montefiore" charset="0"/>
                <a:cs typeface="Always Montefiore" charset="0"/>
              </a:defRPr>
            </a:lvl4pPr>
            <a:lvl5pPr marL="8335" indent="0">
              <a:buNone/>
              <a:tabLst/>
              <a:defRPr cap="all" baseline="0">
                <a:latin typeface="Always Montefiore" charset="0"/>
                <a:ea typeface="Always Montefiore" charset="0"/>
                <a:cs typeface="Always Montefiore" charset="0"/>
              </a:defRPr>
            </a:lvl5pPr>
          </a:lstStyle>
          <a:p>
            <a:pPr lvl="0"/>
            <a:r>
              <a:rPr lang="en-US" dirty="0"/>
              <a:t>Click to edit subtitle</a:t>
            </a:r>
          </a:p>
        </p:txBody>
      </p:sp>
      <p:sp>
        <p:nvSpPr>
          <p:cNvPr id="7" name="Text Placeholder 11">
            <a:extLst>
              <a:ext uri="{FF2B5EF4-FFF2-40B4-BE49-F238E27FC236}">
                <a16:creationId xmlns:a16="http://schemas.microsoft.com/office/drawing/2014/main" id="{DC3C2003-5063-4D35-93EC-B0210126634A}"/>
              </a:ext>
            </a:extLst>
          </p:cNvPr>
          <p:cNvSpPr>
            <a:spLocks noGrp="1"/>
          </p:cNvSpPr>
          <p:nvPr>
            <p:ph type="body" sz="quarter" idx="15" hasCustomPrompt="1"/>
          </p:nvPr>
        </p:nvSpPr>
        <p:spPr>
          <a:xfrm>
            <a:off x="491067" y="2506135"/>
            <a:ext cx="9372600" cy="507831"/>
          </a:xfrm>
          <a:noFill/>
          <a:ln w="50800">
            <a:noFill/>
          </a:ln>
        </p:spPr>
        <p:txBody>
          <a:bodyPr spcFirstLastPara="1" wrap="square" lIns="0" tIns="0" rIns="0" bIns="0" anchor="t" anchorCtr="0">
            <a:spAutoFit/>
          </a:bodyPr>
          <a:lstStyle>
            <a:lvl1pPr marL="0" indent="0">
              <a:buNone/>
              <a:defRPr lang="en-US" sz="3300" b="1" dirty="0">
                <a:solidFill>
                  <a:schemeClr val="dk2"/>
                </a:solidFill>
                <a:latin typeface="+mj-lt"/>
              </a:defRPr>
            </a:lvl1pPr>
          </a:lstStyle>
          <a:p>
            <a:pPr marL="0" lvl="0" indent="-317500">
              <a:lnSpc>
                <a:spcPct val="100000"/>
              </a:lnSpc>
              <a:spcBef>
                <a:spcPts val="0"/>
              </a:spcBef>
              <a:buClr>
                <a:schemeClr val="dk2"/>
              </a:buClr>
              <a:buSzPts val="1900"/>
            </a:pPr>
            <a:r>
              <a:rPr lang="en-US" dirty="0"/>
              <a:t>Click to edit title </a:t>
            </a:r>
          </a:p>
        </p:txBody>
      </p:sp>
      <p:sp>
        <p:nvSpPr>
          <p:cNvPr id="5" name="Slide Number Placeholder 1">
            <a:extLst>
              <a:ext uri="{FF2B5EF4-FFF2-40B4-BE49-F238E27FC236}">
                <a16:creationId xmlns:a16="http://schemas.microsoft.com/office/drawing/2014/main" id="{63E3935D-446B-4DE6-B6E9-7447590CB289}"/>
              </a:ext>
            </a:extLst>
          </p:cNvPr>
          <p:cNvSpPr txBox="1">
            <a:spLocks/>
          </p:cNvSpPr>
          <p:nvPr userDrawn="1"/>
        </p:nvSpPr>
        <p:spPr>
          <a:xfrm>
            <a:off x="317500" y="6413500"/>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DF3FE446-42FE-4EA6-9B94-56708A7F2D3A}" type="slidenum">
              <a:rPr lang="en-US" sz="1000" smtClean="0">
                <a:latin typeface="+mj-lt"/>
              </a:rPr>
              <a:pPr algn="l"/>
              <a:t>‹#›</a:t>
            </a:fld>
            <a:endParaRPr lang="en-US" sz="1000" dirty="0">
              <a:latin typeface="+mj-lt"/>
            </a:endParaRPr>
          </a:p>
        </p:txBody>
      </p:sp>
    </p:spTree>
    <p:extLst>
      <p:ext uri="{BB962C8B-B14F-4D97-AF65-F5344CB8AC3E}">
        <p14:creationId xmlns:p14="http://schemas.microsoft.com/office/powerpoint/2010/main" val="3885706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7144C97-E9AA-4763-BFC1-EE95FFAB9F4E}"/>
              </a:ext>
            </a:extLst>
          </p:cNvPr>
          <p:cNvSpPr>
            <a:spLocks noGrp="1"/>
          </p:cNvSpPr>
          <p:nvPr>
            <p:ph sz="quarter" idx="11"/>
          </p:nvPr>
        </p:nvSpPr>
        <p:spPr>
          <a:xfrm>
            <a:off x="838753" y="1601492"/>
            <a:ext cx="10515600" cy="4604429"/>
          </a:xfrm>
          <a:prstGeom prst="rect">
            <a:avLst/>
          </a:prstGeom>
        </p:spPr>
        <p:txBody>
          <a:bodyPr/>
          <a:lstStyle>
            <a:lvl1pPr>
              <a:defRPr sz="1200">
                <a:latin typeface="+mj-lt"/>
                <a:cs typeface="Calibri" panose="020F0502020204030204" pitchFamily="34" charset="0"/>
              </a:defRPr>
            </a:lvl1pPr>
            <a:lvl2pPr>
              <a:defRPr sz="1200">
                <a:latin typeface="+mj-lt"/>
                <a:cs typeface="Calibri" panose="020F0502020204030204" pitchFamily="34" charset="0"/>
              </a:defRPr>
            </a:lvl2pPr>
            <a:lvl3pPr>
              <a:defRPr sz="1200">
                <a:latin typeface="+mj-lt"/>
                <a:cs typeface="Calibri" panose="020F0502020204030204" pitchFamily="34" charset="0"/>
              </a:defRPr>
            </a:lvl3pPr>
            <a:lvl4pPr>
              <a:defRPr sz="1200">
                <a:latin typeface="+mj-lt"/>
                <a:cs typeface="Calibri" panose="020F0502020204030204" pitchFamily="34" charset="0"/>
              </a:defRPr>
            </a:lvl4pPr>
            <a:lvl5pPr>
              <a:defRPr sz="1200">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a:extLst>
              <a:ext uri="{FF2B5EF4-FFF2-40B4-BE49-F238E27FC236}">
                <a16:creationId xmlns:a16="http://schemas.microsoft.com/office/drawing/2014/main" id="{E5212E8F-F073-4E73-924C-B84E28EC41EE}"/>
              </a:ext>
            </a:extLst>
          </p:cNvPr>
          <p:cNvSpPr>
            <a:spLocks noGrp="1"/>
          </p:cNvSpPr>
          <p:nvPr>
            <p:ph type="title"/>
          </p:nvPr>
        </p:nvSpPr>
        <p:spPr/>
        <p:txBody>
          <a:bodyPr/>
          <a:lstStyle/>
          <a:p>
            <a:r>
              <a:rPr lang="en-US" dirty="0"/>
              <a:t>Click to edit Master title style</a:t>
            </a:r>
          </a:p>
        </p:txBody>
      </p:sp>
      <p:sp>
        <p:nvSpPr>
          <p:cNvPr id="6" name="Text Placeholder 19">
            <a:extLst>
              <a:ext uri="{FF2B5EF4-FFF2-40B4-BE49-F238E27FC236}">
                <a16:creationId xmlns:a16="http://schemas.microsoft.com/office/drawing/2014/main" id="{4578FF2A-6F63-4FF6-B34C-98B83733C38F}"/>
              </a:ext>
            </a:extLst>
          </p:cNvPr>
          <p:cNvSpPr>
            <a:spLocks noGrp="1"/>
          </p:cNvSpPr>
          <p:nvPr>
            <p:ph type="body" sz="quarter" idx="13" hasCustomPrompt="1"/>
          </p:nvPr>
        </p:nvSpPr>
        <p:spPr>
          <a:xfrm>
            <a:off x="827619" y="881885"/>
            <a:ext cx="10536767" cy="419100"/>
          </a:xfrm>
          <a:prstGeom prst="rect">
            <a:avLst/>
          </a:prstGeom>
        </p:spPr>
        <p:txBody>
          <a:bodyPr/>
          <a:lstStyle>
            <a:lvl1pPr marL="0" indent="0">
              <a:lnSpc>
                <a:spcPct val="100000"/>
              </a:lnSpc>
              <a:spcBef>
                <a:spcPts val="0"/>
              </a:spcBef>
              <a:buNone/>
              <a:defRPr sz="1400" i="1">
                <a:latin typeface="+mj-lt"/>
              </a:defRPr>
            </a:lvl1pPr>
          </a:lstStyle>
          <a:p>
            <a:pPr lvl="0"/>
            <a:r>
              <a:rPr lang="en-US" i="1" dirty="0"/>
              <a:t>Subtitle</a:t>
            </a:r>
            <a:endParaRPr lang="en-US" dirty="0"/>
          </a:p>
        </p:txBody>
      </p:sp>
      <p:sp>
        <p:nvSpPr>
          <p:cNvPr id="9" name="Slide Number Placeholder 1">
            <a:extLst>
              <a:ext uri="{FF2B5EF4-FFF2-40B4-BE49-F238E27FC236}">
                <a16:creationId xmlns:a16="http://schemas.microsoft.com/office/drawing/2014/main" id="{B85524BD-CCC6-4E1B-A02D-ADD20D809BAC}"/>
              </a:ext>
            </a:extLst>
          </p:cNvPr>
          <p:cNvSpPr txBox="1">
            <a:spLocks/>
          </p:cNvSpPr>
          <p:nvPr userDrawn="1"/>
        </p:nvSpPr>
        <p:spPr>
          <a:xfrm>
            <a:off x="317500" y="6413500"/>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DF3FE446-42FE-4EA6-9B94-56708A7F2D3A}" type="slidenum">
              <a:rPr lang="en-US" sz="1000" smtClean="0">
                <a:latin typeface="+mj-lt"/>
              </a:rPr>
              <a:pPr algn="l"/>
              <a:t>‹#›</a:t>
            </a:fld>
            <a:endParaRPr lang="en-US" sz="1000" dirty="0">
              <a:latin typeface="+mj-lt"/>
            </a:endParaRPr>
          </a:p>
        </p:txBody>
      </p:sp>
    </p:spTree>
    <p:extLst>
      <p:ext uri="{BB962C8B-B14F-4D97-AF65-F5344CB8AC3E}">
        <p14:creationId xmlns:p14="http://schemas.microsoft.com/office/powerpoint/2010/main" val="1062464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Breadcrumb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7144C97-E9AA-4763-BFC1-EE95FFAB9F4E}"/>
              </a:ext>
            </a:extLst>
          </p:cNvPr>
          <p:cNvSpPr>
            <a:spLocks noGrp="1"/>
          </p:cNvSpPr>
          <p:nvPr>
            <p:ph sz="quarter" idx="11"/>
          </p:nvPr>
        </p:nvSpPr>
        <p:spPr>
          <a:xfrm>
            <a:off x="838753" y="1601492"/>
            <a:ext cx="10515600" cy="4604429"/>
          </a:xfrm>
          <a:prstGeom prst="rect">
            <a:avLst/>
          </a:prstGeom>
        </p:spPr>
        <p:txBody>
          <a:bodyPr/>
          <a:lstStyle>
            <a:lvl1pPr>
              <a:defRPr sz="1200">
                <a:latin typeface="+mj-lt"/>
                <a:cs typeface="Calibri" panose="020F0502020204030204" pitchFamily="34" charset="0"/>
              </a:defRPr>
            </a:lvl1pPr>
            <a:lvl2pPr>
              <a:defRPr sz="1200">
                <a:latin typeface="+mj-lt"/>
                <a:cs typeface="Calibri" panose="020F0502020204030204" pitchFamily="34" charset="0"/>
              </a:defRPr>
            </a:lvl2pPr>
            <a:lvl3pPr>
              <a:defRPr sz="1200">
                <a:latin typeface="+mj-lt"/>
                <a:cs typeface="Calibri" panose="020F0502020204030204" pitchFamily="34" charset="0"/>
              </a:defRPr>
            </a:lvl3pPr>
            <a:lvl4pPr>
              <a:defRPr sz="1200">
                <a:latin typeface="+mj-lt"/>
                <a:cs typeface="Calibri" panose="020F0502020204030204" pitchFamily="34" charset="0"/>
              </a:defRPr>
            </a:lvl4pPr>
            <a:lvl5pPr>
              <a:defRPr sz="1200">
                <a:latin typeface="+mj-lt"/>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a:extLst>
              <a:ext uri="{FF2B5EF4-FFF2-40B4-BE49-F238E27FC236}">
                <a16:creationId xmlns:a16="http://schemas.microsoft.com/office/drawing/2014/main" id="{E5212E8F-F073-4E73-924C-B84E28EC41EE}"/>
              </a:ext>
            </a:extLst>
          </p:cNvPr>
          <p:cNvSpPr>
            <a:spLocks noGrp="1"/>
          </p:cNvSpPr>
          <p:nvPr>
            <p:ph type="title"/>
          </p:nvPr>
        </p:nvSpPr>
        <p:spPr/>
        <p:txBody>
          <a:bodyPr/>
          <a:lstStyle/>
          <a:p>
            <a:r>
              <a:rPr lang="en-US" dirty="0"/>
              <a:t>Click to edit Master title style</a:t>
            </a:r>
          </a:p>
        </p:txBody>
      </p:sp>
      <p:sp>
        <p:nvSpPr>
          <p:cNvPr id="7" name="Text Placeholder 5">
            <a:extLst>
              <a:ext uri="{FF2B5EF4-FFF2-40B4-BE49-F238E27FC236}">
                <a16:creationId xmlns:a16="http://schemas.microsoft.com/office/drawing/2014/main" id="{B111EDB9-4638-4B3B-8B11-426DEEEAB014}"/>
              </a:ext>
            </a:extLst>
          </p:cNvPr>
          <p:cNvSpPr>
            <a:spLocks noGrp="1"/>
          </p:cNvSpPr>
          <p:nvPr>
            <p:ph type="body" sz="quarter" idx="15" hasCustomPrompt="1"/>
          </p:nvPr>
        </p:nvSpPr>
        <p:spPr>
          <a:xfrm>
            <a:off x="967576" y="162871"/>
            <a:ext cx="3355848" cy="203200"/>
          </a:xfrm>
          <a:prstGeom prst="rect">
            <a:avLst/>
          </a:prstGeom>
        </p:spPr>
        <p:txBody>
          <a:bodyPr vert="horz" lIns="0" tIns="0" rIns="0" bIns="0" rtlCol="0">
            <a:noAutofit/>
          </a:bodyPr>
          <a:lstStyle>
            <a:lvl1pPr marL="0" indent="0">
              <a:buNone/>
              <a:defRPr lang="en-US" sz="675" b="1" kern="0" cap="all" spc="188" baseline="0" dirty="0">
                <a:solidFill>
                  <a:schemeClr val="accent5">
                    <a:lumMod val="60000"/>
                    <a:lumOff val="40000"/>
                  </a:schemeClr>
                </a:solidFill>
                <a:ea typeface="Nexa Black" charset="0"/>
                <a:cs typeface="Nexa Black" charset="0"/>
              </a:defRPr>
            </a:lvl1pPr>
          </a:lstStyle>
          <a:p>
            <a:pPr marL="171450" lvl="0" indent="-171450"/>
            <a:r>
              <a:rPr lang="en-US" dirty="0"/>
              <a:t>BREADCRUMBS</a:t>
            </a:r>
          </a:p>
        </p:txBody>
      </p:sp>
      <p:sp>
        <p:nvSpPr>
          <p:cNvPr id="9" name="Text Placeholder 19">
            <a:extLst>
              <a:ext uri="{FF2B5EF4-FFF2-40B4-BE49-F238E27FC236}">
                <a16:creationId xmlns:a16="http://schemas.microsoft.com/office/drawing/2014/main" id="{334C31AD-19BA-40BE-9AD6-CDACABE529B6}"/>
              </a:ext>
            </a:extLst>
          </p:cNvPr>
          <p:cNvSpPr>
            <a:spLocks noGrp="1"/>
          </p:cNvSpPr>
          <p:nvPr>
            <p:ph type="body" sz="quarter" idx="12" hasCustomPrompt="1"/>
          </p:nvPr>
        </p:nvSpPr>
        <p:spPr>
          <a:xfrm>
            <a:off x="827619" y="881885"/>
            <a:ext cx="10536767" cy="419100"/>
          </a:xfrm>
          <a:prstGeom prst="rect">
            <a:avLst/>
          </a:prstGeom>
        </p:spPr>
        <p:txBody>
          <a:bodyPr/>
          <a:lstStyle>
            <a:lvl1pPr marL="0" indent="0">
              <a:lnSpc>
                <a:spcPct val="100000"/>
              </a:lnSpc>
              <a:spcBef>
                <a:spcPts val="0"/>
              </a:spcBef>
              <a:buNone/>
              <a:defRPr sz="1400" i="1">
                <a:latin typeface="+mj-lt"/>
              </a:defRPr>
            </a:lvl1pPr>
          </a:lstStyle>
          <a:p>
            <a:pPr lvl="0"/>
            <a:r>
              <a:rPr lang="en-US" i="1" dirty="0"/>
              <a:t>Subtitle</a:t>
            </a:r>
            <a:endParaRPr lang="en-US" dirty="0"/>
          </a:p>
        </p:txBody>
      </p:sp>
      <p:sp>
        <p:nvSpPr>
          <p:cNvPr id="11" name="Slide Number Placeholder 1">
            <a:extLst>
              <a:ext uri="{FF2B5EF4-FFF2-40B4-BE49-F238E27FC236}">
                <a16:creationId xmlns:a16="http://schemas.microsoft.com/office/drawing/2014/main" id="{7D6EBDD0-342F-4EC2-8372-E4A8DB9BC12A}"/>
              </a:ext>
            </a:extLst>
          </p:cNvPr>
          <p:cNvSpPr txBox="1">
            <a:spLocks/>
          </p:cNvSpPr>
          <p:nvPr userDrawn="1"/>
        </p:nvSpPr>
        <p:spPr>
          <a:xfrm>
            <a:off x="317500" y="6413500"/>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DF3FE446-42FE-4EA6-9B94-56708A7F2D3A}" type="slidenum">
              <a:rPr lang="en-US" sz="1000" smtClean="0">
                <a:latin typeface="+mj-lt"/>
              </a:rPr>
              <a:pPr algn="l"/>
              <a:t>‹#›</a:t>
            </a:fld>
            <a:endParaRPr lang="en-US" sz="1000" dirty="0">
              <a:latin typeface="+mj-lt"/>
            </a:endParaRPr>
          </a:p>
        </p:txBody>
      </p:sp>
    </p:spTree>
    <p:extLst>
      <p:ext uri="{BB962C8B-B14F-4D97-AF65-F5344CB8AC3E}">
        <p14:creationId xmlns:p14="http://schemas.microsoft.com/office/powerpoint/2010/main" val="1021031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81B56C-970A-4710-AE8D-6B1D69517DE9}"/>
              </a:ext>
            </a:extLst>
          </p:cNvPr>
          <p:cNvSpPr>
            <a:spLocks noGrp="1"/>
          </p:cNvSpPr>
          <p:nvPr>
            <p:ph type="title"/>
          </p:nvPr>
        </p:nvSpPr>
        <p:spPr/>
        <p:txBody>
          <a:bodyPr/>
          <a:lstStyle/>
          <a:p>
            <a:r>
              <a:rPr lang="en-US" dirty="0"/>
              <a:t>Click to edit Master title style</a:t>
            </a:r>
          </a:p>
        </p:txBody>
      </p:sp>
      <p:sp>
        <p:nvSpPr>
          <p:cNvPr id="6" name="Text Placeholder 19">
            <a:extLst>
              <a:ext uri="{FF2B5EF4-FFF2-40B4-BE49-F238E27FC236}">
                <a16:creationId xmlns:a16="http://schemas.microsoft.com/office/drawing/2014/main" id="{CEBC1DE3-6CB7-47B1-9431-2BDCF27765DF}"/>
              </a:ext>
            </a:extLst>
          </p:cNvPr>
          <p:cNvSpPr>
            <a:spLocks noGrp="1"/>
          </p:cNvSpPr>
          <p:nvPr>
            <p:ph type="body" sz="quarter" idx="12" hasCustomPrompt="1"/>
          </p:nvPr>
        </p:nvSpPr>
        <p:spPr>
          <a:xfrm>
            <a:off x="827619" y="881885"/>
            <a:ext cx="10536767" cy="419100"/>
          </a:xfrm>
          <a:prstGeom prst="rect">
            <a:avLst/>
          </a:prstGeom>
        </p:spPr>
        <p:txBody>
          <a:bodyPr/>
          <a:lstStyle>
            <a:lvl1pPr marL="0" indent="0">
              <a:lnSpc>
                <a:spcPct val="100000"/>
              </a:lnSpc>
              <a:spcBef>
                <a:spcPts val="0"/>
              </a:spcBef>
              <a:buNone/>
              <a:defRPr sz="1400" i="1">
                <a:latin typeface="+mj-lt"/>
              </a:defRPr>
            </a:lvl1pPr>
          </a:lstStyle>
          <a:p>
            <a:pPr lvl="0"/>
            <a:r>
              <a:rPr lang="en-US" i="1" dirty="0"/>
              <a:t>Subtitle</a:t>
            </a:r>
            <a:endParaRPr lang="en-US" dirty="0"/>
          </a:p>
        </p:txBody>
      </p:sp>
      <p:sp>
        <p:nvSpPr>
          <p:cNvPr id="8" name="Slide Number Placeholder 1">
            <a:extLst>
              <a:ext uri="{FF2B5EF4-FFF2-40B4-BE49-F238E27FC236}">
                <a16:creationId xmlns:a16="http://schemas.microsoft.com/office/drawing/2014/main" id="{109BD472-83D1-4501-935F-DB331BB425E7}"/>
              </a:ext>
            </a:extLst>
          </p:cNvPr>
          <p:cNvSpPr txBox="1">
            <a:spLocks/>
          </p:cNvSpPr>
          <p:nvPr userDrawn="1"/>
        </p:nvSpPr>
        <p:spPr>
          <a:xfrm>
            <a:off x="317500" y="6413500"/>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DF3FE446-42FE-4EA6-9B94-56708A7F2D3A}" type="slidenum">
              <a:rPr lang="en-US" sz="1000" smtClean="0">
                <a:latin typeface="+mj-lt"/>
              </a:rPr>
              <a:pPr algn="l"/>
              <a:t>‹#›</a:t>
            </a:fld>
            <a:endParaRPr lang="en-US" sz="1000" dirty="0">
              <a:latin typeface="+mj-lt"/>
            </a:endParaRPr>
          </a:p>
        </p:txBody>
      </p:sp>
    </p:spTree>
    <p:extLst>
      <p:ext uri="{BB962C8B-B14F-4D97-AF65-F5344CB8AC3E}">
        <p14:creationId xmlns:p14="http://schemas.microsoft.com/office/powerpoint/2010/main" val="5730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Breadcrumb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81B56C-970A-4710-AE8D-6B1D69517DE9}"/>
              </a:ext>
            </a:extLst>
          </p:cNvPr>
          <p:cNvSpPr>
            <a:spLocks noGrp="1"/>
          </p:cNvSpPr>
          <p:nvPr>
            <p:ph type="title"/>
          </p:nvPr>
        </p:nvSpPr>
        <p:spPr/>
        <p:txBody>
          <a:bodyPr/>
          <a:lstStyle/>
          <a:p>
            <a:r>
              <a:rPr lang="en-US" dirty="0"/>
              <a:t>Click to edit Master title style</a:t>
            </a:r>
          </a:p>
        </p:txBody>
      </p:sp>
      <p:sp>
        <p:nvSpPr>
          <p:cNvPr id="9" name="Text Placeholder 5">
            <a:extLst>
              <a:ext uri="{FF2B5EF4-FFF2-40B4-BE49-F238E27FC236}">
                <a16:creationId xmlns:a16="http://schemas.microsoft.com/office/drawing/2014/main" id="{96499E72-0760-4025-A7D2-8DEF89E1A7CD}"/>
              </a:ext>
            </a:extLst>
          </p:cNvPr>
          <p:cNvSpPr>
            <a:spLocks noGrp="1"/>
          </p:cNvSpPr>
          <p:nvPr>
            <p:ph type="body" sz="quarter" idx="15" hasCustomPrompt="1"/>
          </p:nvPr>
        </p:nvSpPr>
        <p:spPr>
          <a:xfrm>
            <a:off x="967576" y="162871"/>
            <a:ext cx="3355848" cy="203200"/>
          </a:xfrm>
          <a:prstGeom prst="rect">
            <a:avLst/>
          </a:prstGeom>
        </p:spPr>
        <p:txBody>
          <a:bodyPr vert="horz" lIns="0" tIns="0" rIns="0" bIns="0" rtlCol="0">
            <a:noAutofit/>
          </a:bodyPr>
          <a:lstStyle>
            <a:lvl1pPr marL="0" indent="0">
              <a:buNone/>
              <a:defRPr lang="en-US" sz="675" b="1" kern="0" cap="all" spc="188" baseline="0" dirty="0">
                <a:solidFill>
                  <a:schemeClr val="accent5">
                    <a:lumMod val="60000"/>
                    <a:lumOff val="40000"/>
                  </a:schemeClr>
                </a:solidFill>
                <a:ea typeface="Nexa Black" charset="0"/>
                <a:cs typeface="Nexa Black" charset="0"/>
              </a:defRPr>
            </a:lvl1pPr>
          </a:lstStyle>
          <a:p>
            <a:pPr marL="171450" lvl="0" indent="-171450"/>
            <a:r>
              <a:rPr lang="en-US" dirty="0"/>
              <a:t>BREADCRUMBS</a:t>
            </a:r>
          </a:p>
        </p:txBody>
      </p:sp>
      <p:sp>
        <p:nvSpPr>
          <p:cNvPr id="6" name="Text Placeholder 19">
            <a:extLst>
              <a:ext uri="{FF2B5EF4-FFF2-40B4-BE49-F238E27FC236}">
                <a16:creationId xmlns:a16="http://schemas.microsoft.com/office/drawing/2014/main" id="{BEDD9B90-C113-418F-BF93-8BAFA40CE10A}"/>
              </a:ext>
            </a:extLst>
          </p:cNvPr>
          <p:cNvSpPr>
            <a:spLocks noGrp="1"/>
          </p:cNvSpPr>
          <p:nvPr>
            <p:ph type="body" sz="quarter" idx="12" hasCustomPrompt="1"/>
          </p:nvPr>
        </p:nvSpPr>
        <p:spPr>
          <a:xfrm>
            <a:off x="827619" y="881885"/>
            <a:ext cx="10536767" cy="419100"/>
          </a:xfrm>
          <a:prstGeom prst="rect">
            <a:avLst/>
          </a:prstGeom>
        </p:spPr>
        <p:txBody>
          <a:bodyPr/>
          <a:lstStyle>
            <a:lvl1pPr marL="0" indent="0">
              <a:lnSpc>
                <a:spcPct val="100000"/>
              </a:lnSpc>
              <a:spcBef>
                <a:spcPts val="0"/>
              </a:spcBef>
              <a:buNone/>
              <a:defRPr sz="1400" i="1">
                <a:latin typeface="+mj-lt"/>
              </a:defRPr>
            </a:lvl1pPr>
          </a:lstStyle>
          <a:p>
            <a:pPr lvl="0"/>
            <a:r>
              <a:rPr lang="en-US" i="1" dirty="0"/>
              <a:t>Subtitle</a:t>
            </a:r>
            <a:endParaRPr lang="en-US" dirty="0"/>
          </a:p>
        </p:txBody>
      </p:sp>
      <p:sp>
        <p:nvSpPr>
          <p:cNvPr id="10" name="Slide Number Placeholder 1">
            <a:extLst>
              <a:ext uri="{FF2B5EF4-FFF2-40B4-BE49-F238E27FC236}">
                <a16:creationId xmlns:a16="http://schemas.microsoft.com/office/drawing/2014/main" id="{C452AEFB-2155-4659-B61C-7BE18CF31521}"/>
              </a:ext>
            </a:extLst>
          </p:cNvPr>
          <p:cNvSpPr txBox="1">
            <a:spLocks/>
          </p:cNvSpPr>
          <p:nvPr userDrawn="1"/>
        </p:nvSpPr>
        <p:spPr>
          <a:xfrm>
            <a:off x="317500" y="6413500"/>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DF3FE446-42FE-4EA6-9B94-56708A7F2D3A}" type="slidenum">
              <a:rPr lang="en-US" sz="1000" smtClean="0">
                <a:latin typeface="+mj-lt"/>
              </a:rPr>
              <a:pPr algn="l"/>
              <a:t>‹#›</a:t>
            </a:fld>
            <a:endParaRPr lang="en-US" sz="1000" dirty="0">
              <a:latin typeface="+mj-lt"/>
            </a:endParaRPr>
          </a:p>
        </p:txBody>
      </p:sp>
    </p:spTree>
    <p:extLst>
      <p:ext uri="{BB962C8B-B14F-4D97-AF65-F5344CB8AC3E}">
        <p14:creationId xmlns:p14="http://schemas.microsoft.com/office/powerpoint/2010/main" val="3725642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8157415D-1F7C-4044-A283-C60D833DA43D}"/>
              </a:ext>
            </a:extLst>
          </p:cNvPr>
          <p:cNvSpPr txBox="1">
            <a:spLocks/>
          </p:cNvSpPr>
          <p:nvPr userDrawn="1"/>
        </p:nvSpPr>
        <p:spPr>
          <a:xfrm>
            <a:off x="317500" y="6413500"/>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DF3FE446-42FE-4EA6-9B94-56708A7F2D3A}" type="slidenum">
              <a:rPr lang="en-US" sz="1000" smtClean="0">
                <a:latin typeface="+mj-lt"/>
              </a:rPr>
              <a:pPr algn="l"/>
              <a:t>‹#›</a:t>
            </a:fld>
            <a:endParaRPr lang="en-US" sz="1000" dirty="0">
              <a:latin typeface="+mj-lt"/>
            </a:endParaRPr>
          </a:p>
        </p:txBody>
      </p:sp>
    </p:spTree>
    <p:extLst>
      <p:ext uri="{BB962C8B-B14F-4D97-AF65-F5344CB8AC3E}">
        <p14:creationId xmlns:p14="http://schemas.microsoft.com/office/powerpoint/2010/main" val="1529450360"/>
      </p:ext>
    </p:extLst>
  </p:cSld>
  <p:clrMapOvr>
    <a:masterClrMapping/>
  </p:clrMapOvr>
  <p:extLst>
    <p:ext uri="{DCECCB84-F9BA-43D5-87BE-67443E8EF086}">
      <p15:sldGuideLst xmlns:p15="http://schemas.microsoft.com/office/powerpoint/2012/main">
        <p15:guide id="1" pos="468">
          <p15:clr>
            <a:srgbClr val="FBAE40"/>
          </p15:clr>
        </p15:guide>
        <p15:guide id="2" pos="540">
          <p15:clr>
            <a:srgbClr val="FBAE40"/>
          </p15:clr>
        </p15:guide>
        <p15:guide id="3" pos="1008">
          <p15:clr>
            <a:srgbClr val="FBAE40"/>
          </p15:clr>
        </p15:guide>
        <p15:guide id="4" pos="1104">
          <p15:clr>
            <a:srgbClr val="FBAE40"/>
          </p15:clr>
        </p15:guide>
        <p15:guide id="5" pos="1560">
          <p15:clr>
            <a:srgbClr val="FBAE40"/>
          </p15:clr>
        </p15:guide>
        <p15:guide id="6" pos="1668">
          <p15:clr>
            <a:srgbClr val="FBAE40"/>
          </p15:clr>
        </p15:guide>
        <p15:guide id="7" pos="2124">
          <p15:clr>
            <a:srgbClr val="FBAE40"/>
          </p15:clr>
        </p15:guide>
        <p15:guide id="8" pos="2220">
          <p15:clr>
            <a:srgbClr val="FBAE40"/>
          </p15:clr>
        </p15:guide>
        <p15:guide id="9" pos="2664">
          <p15:clr>
            <a:srgbClr val="FBAE40"/>
          </p15:clr>
        </p15:guide>
        <p15:guide id="10" pos="2784">
          <p15:clr>
            <a:srgbClr val="FBAE40"/>
          </p15:clr>
        </p15:guide>
        <p15:guide id="11" pos="3216">
          <p15:clr>
            <a:srgbClr val="FBAE40"/>
          </p15:clr>
        </p15:guide>
        <p15:guide id="12" pos="3324">
          <p15:clr>
            <a:srgbClr val="FBAE40"/>
          </p15:clr>
        </p15:guide>
        <p15:guide id="13" pos="3780">
          <p15:clr>
            <a:srgbClr val="FBAE40"/>
          </p15:clr>
        </p15:guide>
        <p15:guide id="14" pos="3900">
          <p15:clr>
            <a:srgbClr val="FBAE40"/>
          </p15:clr>
        </p15:guide>
        <p15:guide id="15" pos="4332">
          <p15:clr>
            <a:srgbClr val="FBAE40"/>
          </p15:clr>
        </p15:guide>
        <p15:guide id="16" pos="4452">
          <p15:clr>
            <a:srgbClr val="FBAE40"/>
          </p15:clr>
        </p15:guide>
        <p15:guide id="17" pos="4896">
          <p15:clr>
            <a:srgbClr val="FBAE40"/>
          </p15:clr>
        </p15:guide>
        <p15:guide id="18" pos="5004">
          <p15:clr>
            <a:srgbClr val="FBAE40"/>
          </p15:clr>
        </p15:guide>
        <p15:guide id="19" pos="5448">
          <p15:clr>
            <a:srgbClr val="FBAE40"/>
          </p15:clr>
        </p15:guide>
        <p15:guide id="20" pos="5556">
          <p15:clr>
            <a:srgbClr val="FBAE40"/>
          </p15:clr>
        </p15:guide>
        <p15:guide id="21" pos="6564">
          <p15:clr>
            <a:srgbClr val="FBAE40"/>
          </p15:clr>
        </p15:guide>
        <p15:guide id="22" pos="6672">
          <p15:clr>
            <a:srgbClr val="FBAE40"/>
          </p15:clr>
        </p15:guide>
        <p15:guide id="23" pos="7116">
          <p15:clr>
            <a:srgbClr val="FBAE40"/>
          </p15:clr>
        </p15:guide>
        <p15:guide id="24" pos="7224">
          <p15:clr>
            <a:srgbClr val="FBAE40"/>
          </p15:clr>
        </p15:guide>
        <p15:guide id="25" orient="horz" pos="288">
          <p15:clr>
            <a:srgbClr val="FBAE40"/>
          </p15:clr>
        </p15:guide>
        <p15:guide id="26" pos="6012">
          <p15:clr>
            <a:srgbClr val="FBAE40"/>
          </p15:clr>
        </p15:guide>
        <p15:guide id="27" pos="61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grpSp>
        <p:nvGrpSpPr>
          <p:cNvPr id="30" name="Group 29"/>
          <p:cNvGrpSpPr/>
          <p:nvPr userDrawn="1"/>
        </p:nvGrpSpPr>
        <p:grpSpPr>
          <a:xfrm>
            <a:off x="4569433" y="1818862"/>
            <a:ext cx="7636645" cy="5042313"/>
            <a:chOff x="4552180" y="1818862"/>
            <a:chExt cx="7636645" cy="5042313"/>
          </a:xfrm>
        </p:grpSpPr>
        <p:sp>
          <p:nvSpPr>
            <p:cNvPr id="12" name="Freeform 11"/>
            <p:cNvSpPr/>
            <p:nvPr userDrawn="1"/>
          </p:nvSpPr>
          <p:spPr>
            <a:xfrm>
              <a:off x="11133143" y="2309521"/>
              <a:ext cx="1055682" cy="2111363"/>
            </a:xfrm>
            <a:custGeom>
              <a:avLst/>
              <a:gdLst>
                <a:gd name="connsiteX0" fmla="*/ 1055682 w 1055682"/>
                <a:gd name="connsiteY0" fmla="*/ 0 h 2111363"/>
                <a:gd name="connsiteX1" fmla="*/ 1055682 w 1055682"/>
                <a:gd name="connsiteY1" fmla="*/ 2111363 h 2111363"/>
                <a:gd name="connsiteX2" fmla="*/ 0 w 1055682"/>
                <a:gd name="connsiteY2" fmla="*/ 1055682 h 2111363"/>
                <a:gd name="connsiteX3" fmla="*/ 1055682 w 1055682"/>
                <a:gd name="connsiteY3" fmla="*/ 0 h 2111363"/>
              </a:gdLst>
              <a:ahLst/>
              <a:cxnLst>
                <a:cxn ang="0">
                  <a:pos x="connsiteX0" y="connsiteY0"/>
                </a:cxn>
                <a:cxn ang="0">
                  <a:pos x="connsiteX1" y="connsiteY1"/>
                </a:cxn>
                <a:cxn ang="0">
                  <a:pos x="connsiteX2" y="connsiteY2"/>
                </a:cxn>
                <a:cxn ang="0">
                  <a:pos x="connsiteX3" y="connsiteY3"/>
                </a:cxn>
              </a:cxnLst>
              <a:rect l="l" t="t" r="r" b="b"/>
              <a:pathLst>
                <a:path w="1055682" h="2111363">
                  <a:moveTo>
                    <a:pt x="1055682" y="0"/>
                  </a:moveTo>
                  <a:lnTo>
                    <a:pt x="1055682" y="2111363"/>
                  </a:lnTo>
                  <a:lnTo>
                    <a:pt x="0" y="1055682"/>
                  </a:lnTo>
                  <a:lnTo>
                    <a:pt x="105568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21" name="Freeform 20"/>
            <p:cNvSpPr/>
            <p:nvPr userDrawn="1"/>
          </p:nvSpPr>
          <p:spPr>
            <a:xfrm>
              <a:off x="7634724" y="3358628"/>
              <a:ext cx="4554101" cy="3499373"/>
            </a:xfrm>
            <a:custGeom>
              <a:avLst/>
              <a:gdLst>
                <a:gd name="connsiteX0" fmla="*/ 3499372 w 4554101"/>
                <a:gd name="connsiteY0" fmla="*/ 0 h 3499373"/>
                <a:gd name="connsiteX1" fmla="*/ 4554101 w 4554101"/>
                <a:gd name="connsiteY1" fmla="*/ 1054729 h 3499373"/>
                <a:gd name="connsiteX2" fmla="*/ 4554101 w 4554101"/>
                <a:gd name="connsiteY2" fmla="*/ 3499373 h 3499373"/>
                <a:gd name="connsiteX3" fmla="*/ 0 w 4554101"/>
                <a:gd name="connsiteY3" fmla="*/ 3499373 h 3499373"/>
                <a:gd name="connsiteX4" fmla="*/ 3499372 w 4554101"/>
                <a:gd name="connsiteY4" fmla="*/ 0 h 349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101" h="3499373">
                  <a:moveTo>
                    <a:pt x="3499372" y="0"/>
                  </a:moveTo>
                  <a:lnTo>
                    <a:pt x="4554101" y="1054729"/>
                  </a:lnTo>
                  <a:lnTo>
                    <a:pt x="4554101" y="3499373"/>
                  </a:lnTo>
                  <a:lnTo>
                    <a:pt x="0" y="3499373"/>
                  </a:lnTo>
                  <a:lnTo>
                    <a:pt x="349937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25" name="Freeform 24"/>
            <p:cNvSpPr/>
            <p:nvPr userDrawn="1"/>
          </p:nvSpPr>
          <p:spPr>
            <a:xfrm>
              <a:off x="4552180" y="1818862"/>
              <a:ext cx="6585345" cy="5042313"/>
            </a:xfrm>
            <a:custGeom>
              <a:avLst/>
              <a:gdLst>
                <a:gd name="connsiteX0" fmla="*/ 5042312 w 6585345"/>
                <a:gd name="connsiteY0" fmla="*/ 0 h 5042313"/>
                <a:gd name="connsiteX1" fmla="*/ 6585345 w 6585345"/>
                <a:gd name="connsiteY1" fmla="*/ 1543033 h 5042313"/>
                <a:gd name="connsiteX2" fmla="*/ 3086066 w 6585345"/>
                <a:gd name="connsiteY2" fmla="*/ 5042313 h 5042313"/>
                <a:gd name="connsiteX3" fmla="*/ 0 w 6585345"/>
                <a:gd name="connsiteY3" fmla="*/ 5042313 h 5042313"/>
                <a:gd name="connsiteX4" fmla="*/ 5042312 w 6585345"/>
                <a:gd name="connsiteY4" fmla="*/ 0 h 504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5345" h="5042313">
                  <a:moveTo>
                    <a:pt x="5042312" y="0"/>
                  </a:moveTo>
                  <a:lnTo>
                    <a:pt x="6585345" y="1543033"/>
                  </a:lnTo>
                  <a:lnTo>
                    <a:pt x="3086066" y="5042313"/>
                  </a:lnTo>
                  <a:lnTo>
                    <a:pt x="0" y="5042313"/>
                  </a:lnTo>
                  <a:lnTo>
                    <a:pt x="504231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gr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
        <p:nvSpPr>
          <p:cNvPr id="5" name="Footer Placeholder 4"/>
          <p:cNvSpPr>
            <a:spLocks noGrp="1"/>
          </p:cNvSpPr>
          <p:nvPr userDrawn="1">
            <p:ph type="ftr" sz="quarter" idx="11"/>
          </p:nvPr>
        </p:nvSpPr>
        <p:spPr/>
        <p:txBody>
          <a:bodyPr/>
          <a:lstStyle>
            <a:lvl1pPr>
              <a:defRPr>
                <a:solidFill>
                  <a:schemeClr val="tx1"/>
                </a:solidFill>
              </a:defRPr>
            </a:lvl1pPr>
          </a:lstStyle>
          <a:p>
            <a:r>
              <a:rPr lang="en-US"/>
              <a:t>© 2018 The Permanente Medical Group</a:t>
            </a:r>
          </a:p>
        </p:txBody>
      </p:sp>
      <p:sp>
        <p:nvSpPr>
          <p:cNvPr id="13" name="Date Placeholder 3"/>
          <p:cNvSpPr>
            <a:spLocks noGrp="1"/>
          </p:cNvSpPr>
          <p:nvPr userDrawn="1">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fld id="{A794ECE2-2939-174E-99CA-BCA0A684792B}" type="datetime4">
              <a:rPr lang="en-US" smtClean="0"/>
              <a:t>September 12, 2022</a:t>
            </a:fld>
            <a:endParaRPr lang="en-US" dirty="0"/>
          </a:p>
        </p:txBody>
      </p:sp>
      <p:sp>
        <p:nvSpPr>
          <p:cNvPr id="2" name="Title 1"/>
          <p:cNvSpPr>
            <a:spLocks noGrp="1"/>
          </p:cNvSpPr>
          <p:nvPr userDrawn="1">
            <p:ph type="title"/>
          </p:nvPr>
        </p:nvSpPr>
        <p:spPr>
          <a:xfrm>
            <a:off x="381000" y="2028481"/>
            <a:ext cx="5920648" cy="1286219"/>
          </a:xfrm>
        </p:spPr>
        <p:txBody>
          <a:bodyPr/>
          <a:lstStyle>
            <a:lvl1pPr>
              <a:defRPr>
                <a:solidFill>
                  <a:schemeClr val="accent6"/>
                </a:solidFill>
              </a:defRPr>
            </a:lvl1pPr>
          </a:lstStyle>
          <a:p>
            <a:r>
              <a:rPr lang="en-US"/>
              <a:t>Click to edit Master title style</a:t>
            </a:r>
          </a:p>
        </p:txBody>
      </p:sp>
      <p:sp>
        <p:nvSpPr>
          <p:cNvPr id="14" name="Text Placeholder 5"/>
          <p:cNvSpPr>
            <a:spLocks noGrp="1"/>
          </p:cNvSpPr>
          <p:nvPr userDrawn="1">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4463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831851" y="1709742"/>
            <a:ext cx="10515600" cy="28527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1"/>
              </a:buClr>
              <a:buSzPts val="6000"/>
              <a:buFont typeface="Calibri"/>
              <a:buNone/>
              <a:defRPr sz="4500" b="0" i="0" u="none" strike="noStrike" cap="none">
                <a:solidFill>
                  <a:schemeClr val="dk1"/>
                </a:solidFill>
                <a:latin typeface="+mj-lt"/>
                <a:ea typeface="Calibri"/>
                <a:cs typeface="Calibri"/>
                <a:sym typeface="Calibri"/>
              </a:defRPr>
            </a:lvl1pPr>
            <a:lvl2pPr lvl="1" algn="l">
              <a:lnSpc>
                <a:spcPct val="100000"/>
              </a:lnSpc>
              <a:spcBef>
                <a:spcPts val="0"/>
              </a:spcBef>
              <a:spcAft>
                <a:spcPts val="0"/>
              </a:spcAft>
              <a:buSzPts val="1400"/>
              <a:buNone/>
              <a:defRPr sz="1350"/>
            </a:lvl2pPr>
            <a:lvl3pPr lvl="2" algn="l">
              <a:lnSpc>
                <a:spcPct val="100000"/>
              </a:lnSpc>
              <a:spcBef>
                <a:spcPts val="0"/>
              </a:spcBef>
              <a:spcAft>
                <a:spcPts val="0"/>
              </a:spcAft>
              <a:buSzPts val="1400"/>
              <a:buNone/>
              <a:defRPr sz="1350"/>
            </a:lvl3pPr>
            <a:lvl4pPr lvl="3" algn="l">
              <a:lnSpc>
                <a:spcPct val="100000"/>
              </a:lnSpc>
              <a:spcBef>
                <a:spcPts val="0"/>
              </a:spcBef>
              <a:spcAft>
                <a:spcPts val="0"/>
              </a:spcAft>
              <a:buSzPts val="1400"/>
              <a:buNone/>
              <a:defRPr sz="1350"/>
            </a:lvl4pPr>
            <a:lvl5pPr lvl="4" algn="l">
              <a:lnSpc>
                <a:spcPct val="100000"/>
              </a:lnSpc>
              <a:spcBef>
                <a:spcPts val="0"/>
              </a:spcBef>
              <a:spcAft>
                <a:spcPts val="0"/>
              </a:spcAft>
              <a:buSzPts val="1400"/>
              <a:buNone/>
              <a:defRPr sz="1350"/>
            </a:lvl5pPr>
            <a:lvl6pPr lvl="5" algn="l">
              <a:lnSpc>
                <a:spcPct val="100000"/>
              </a:lnSpc>
              <a:spcBef>
                <a:spcPts val="0"/>
              </a:spcBef>
              <a:spcAft>
                <a:spcPts val="0"/>
              </a:spcAft>
              <a:buSzPts val="1400"/>
              <a:buNone/>
              <a:defRPr sz="1350"/>
            </a:lvl6pPr>
            <a:lvl7pPr lvl="6" algn="l">
              <a:lnSpc>
                <a:spcPct val="100000"/>
              </a:lnSpc>
              <a:spcBef>
                <a:spcPts val="0"/>
              </a:spcBef>
              <a:spcAft>
                <a:spcPts val="0"/>
              </a:spcAft>
              <a:buSzPts val="1400"/>
              <a:buNone/>
              <a:defRPr sz="1350"/>
            </a:lvl7pPr>
            <a:lvl8pPr lvl="7" algn="l">
              <a:lnSpc>
                <a:spcPct val="100000"/>
              </a:lnSpc>
              <a:spcBef>
                <a:spcPts val="0"/>
              </a:spcBef>
              <a:spcAft>
                <a:spcPts val="0"/>
              </a:spcAft>
              <a:buSzPts val="1400"/>
              <a:buNone/>
              <a:defRPr sz="1350"/>
            </a:lvl8pPr>
            <a:lvl9pPr lvl="8" algn="l">
              <a:lnSpc>
                <a:spcPct val="100000"/>
              </a:lnSpc>
              <a:spcBef>
                <a:spcPts val="0"/>
              </a:spcBef>
              <a:spcAft>
                <a:spcPts val="0"/>
              </a:spcAft>
              <a:buSzPts val="1400"/>
              <a:buNone/>
              <a:defRPr sz="1350"/>
            </a:lvl9pPr>
          </a:lstStyle>
          <a:p>
            <a:endParaRPr dirty="0"/>
          </a:p>
        </p:txBody>
      </p:sp>
      <p:sp>
        <p:nvSpPr>
          <p:cNvPr id="35" name="Google Shape;35;p7"/>
          <p:cNvSpPr txBox="1">
            <a:spLocks noGrp="1"/>
          </p:cNvSpPr>
          <p:nvPr>
            <p:ph type="body" idx="1"/>
          </p:nvPr>
        </p:nvSpPr>
        <p:spPr>
          <a:xfrm>
            <a:off x="831851" y="4589466"/>
            <a:ext cx="10515600" cy="1500300"/>
          </a:xfrm>
          <a:prstGeom prst="rect">
            <a:avLst/>
          </a:prstGeom>
          <a:noFill/>
          <a:ln>
            <a:noFill/>
          </a:ln>
        </p:spPr>
        <p:txBody>
          <a:bodyPr spcFirstLastPara="1" wrap="square" lIns="91425" tIns="45700" rIns="91425" bIns="45700" anchor="t" anchorCtr="0">
            <a:noAutofit/>
          </a:bodyPr>
          <a:lstStyle>
            <a:lvl1pPr marL="342900" marR="0" lvl="0" indent="-171450" algn="l">
              <a:lnSpc>
                <a:spcPct val="90000"/>
              </a:lnSpc>
              <a:spcBef>
                <a:spcPts val="750"/>
              </a:spcBef>
              <a:spcAft>
                <a:spcPts val="0"/>
              </a:spcAft>
              <a:buClr>
                <a:srgbClr val="888888"/>
              </a:buClr>
              <a:buSzPts val="2400"/>
              <a:buFont typeface="Arial"/>
              <a:buNone/>
              <a:defRPr sz="1800" b="0" i="0" u="none" strike="noStrike" cap="none">
                <a:solidFill>
                  <a:srgbClr val="888888"/>
                </a:solidFill>
                <a:latin typeface="+mj-lt"/>
                <a:ea typeface="Calibri"/>
                <a:cs typeface="Calibri"/>
                <a:sym typeface="Calibri"/>
              </a:defRPr>
            </a:lvl1pPr>
            <a:lvl2pPr marL="685800" marR="0" lvl="1" indent="-171450" algn="l">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028700" marR="0" lvl="2" indent="-171450" algn="l">
              <a:lnSpc>
                <a:spcPct val="90000"/>
              </a:lnSpc>
              <a:spcBef>
                <a:spcPts val="375"/>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3pPr>
            <a:lvl4pPr marL="1371600" marR="0" lvl="3" indent="-17145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1714500" marR="0" lvl="4" indent="-17145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057400" marR="0" lvl="5" indent="-17145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2400300" marR="0" lvl="6" indent="-17145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2743200" marR="0" lvl="7" indent="-17145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3086100" marR="0" lvl="8" indent="-171450"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dirty="0"/>
          </a:p>
        </p:txBody>
      </p:sp>
      <p:sp>
        <p:nvSpPr>
          <p:cNvPr id="6" name="Slide Number Placeholder 1">
            <a:extLst>
              <a:ext uri="{FF2B5EF4-FFF2-40B4-BE49-F238E27FC236}">
                <a16:creationId xmlns:a16="http://schemas.microsoft.com/office/drawing/2014/main" id="{41E4D70B-9F03-4634-9B93-784A6D01A3C5}"/>
              </a:ext>
            </a:extLst>
          </p:cNvPr>
          <p:cNvSpPr txBox="1">
            <a:spLocks/>
          </p:cNvSpPr>
          <p:nvPr userDrawn="1"/>
        </p:nvSpPr>
        <p:spPr>
          <a:xfrm>
            <a:off x="317500" y="6413500"/>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DF3FE446-42FE-4EA6-9B94-56708A7F2D3A}" type="slidenum">
              <a:rPr lang="en-US" sz="1000" smtClean="0">
                <a:latin typeface="+mj-lt"/>
              </a:rPr>
              <a:pPr algn="l"/>
              <a:t>‹#›</a:t>
            </a:fld>
            <a:endParaRPr lang="en-US" sz="1000" dirty="0">
              <a:latin typeface="+mj-lt"/>
            </a:endParaRPr>
          </a:p>
        </p:txBody>
      </p:sp>
    </p:spTree>
    <p:extLst>
      <p:ext uri="{BB962C8B-B14F-4D97-AF65-F5344CB8AC3E}">
        <p14:creationId xmlns:p14="http://schemas.microsoft.com/office/powerpoint/2010/main" val="39483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7984470" y="202589"/>
            <a:ext cx="3806855" cy="194651"/>
          </a:xfrm>
          <a:prstGeom prst="rect">
            <a:avLst/>
          </a:prstGeom>
        </p:spPr>
        <p:txBody>
          <a:bodyPr wrap="none">
            <a:noAutofit/>
          </a:bodyPr>
          <a:lstStyle>
            <a:lvl1pPr marL="0" indent="0" algn="r">
              <a:buNone/>
              <a:defRPr sz="675"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7943611" y="0"/>
            <a:ext cx="4248391" cy="6858000"/>
          </a:xfrm>
          <a:prstGeom prst="rect">
            <a:avLst/>
          </a:prstGeom>
          <a:solidFill>
            <a:schemeClr val="bg1">
              <a:lumMod val="95000"/>
            </a:schemeClr>
          </a:solidFill>
        </p:spPr>
        <p:txBody>
          <a:bodyPr anchor="ctr" anchorCtr="1">
            <a:noAutofit/>
          </a:bodyPr>
          <a:lstStyle/>
          <a:p>
            <a:endParaRPr lang="en-US" dirty="0"/>
          </a:p>
        </p:txBody>
      </p:sp>
      <p:sp>
        <p:nvSpPr>
          <p:cNvPr id="10" name="Text Placeholder 2"/>
          <p:cNvSpPr>
            <a:spLocks noGrp="1"/>
          </p:cNvSpPr>
          <p:nvPr>
            <p:ph type="body" sz="quarter" idx="17" hasCustomPrompt="1"/>
          </p:nvPr>
        </p:nvSpPr>
        <p:spPr>
          <a:xfrm>
            <a:off x="888094" y="1761998"/>
            <a:ext cx="6585161" cy="4015375"/>
          </a:xfrm>
          <a:prstGeom prst="rect">
            <a:avLst/>
          </a:prstGeom>
        </p:spPr>
        <p:txBody>
          <a:bodyPr>
            <a:noAutofit/>
          </a:bodyPr>
          <a:lstStyle>
            <a:lvl1pPr marL="0" indent="0">
              <a:lnSpc>
                <a:spcPct val="120000"/>
              </a:lnSpc>
              <a:buFontTx/>
              <a:buNone/>
              <a:defRPr sz="1200" baseline="0">
                <a:solidFill>
                  <a:schemeClr val="tx1">
                    <a:lumMod val="85000"/>
                    <a:lumOff val="15000"/>
                  </a:schemeClr>
                </a:solidFill>
                <a:latin typeface="+mj-lt"/>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a:t>Drag and drop your photo into photo in layout. Body copy goes here. Font is Arial. Standard body copy size is Arial 14pt. Minimal font size is 8pt.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2" name="Title 1">
            <a:extLst>
              <a:ext uri="{FF2B5EF4-FFF2-40B4-BE49-F238E27FC236}">
                <a16:creationId xmlns:a16="http://schemas.microsoft.com/office/drawing/2014/main" id="{CF85FCA4-2FCC-48FB-ABE1-15F14EB9E88A}"/>
              </a:ext>
            </a:extLst>
          </p:cNvPr>
          <p:cNvSpPr>
            <a:spLocks noGrp="1"/>
          </p:cNvSpPr>
          <p:nvPr>
            <p:ph type="title"/>
          </p:nvPr>
        </p:nvSpPr>
        <p:spPr>
          <a:xfrm>
            <a:off x="827316" y="386450"/>
            <a:ext cx="6645939" cy="626108"/>
          </a:xfrm>
        </p:spPr>
        <p:txBody>
          <a:bodyPr/>
          <a:lstStyle/>
          <a:p>
            <a:r>
              <a:rPr lang="en-US"/>
              <a:t>Click to edit Master title style</a:t>
            </a:r>
          </a:p>
        </p:txBody>
      </p:sp>
      <p:sp>
        <p:nvSpPr>
          <p:cNvPr id="11" name="Slide Number Placeholder 1">
            <a:extLst>
              <a:ext uri="{FF2B5EF4-FFF2-40B4-BE49-F238E27FC236}">
                <a16:creationId xmlns:a16="http://schemas.microsoft.com/office/drawing/2014/main" id="{4ED24368-39E0-4C53-9210-DABF3CFEB089}"/>
              </a:ext>
            </a:extLst>
          </p:cNvPr>
          <p:cNvSpPr txBox="1">
            <a:spLocks/>
          </p:cNvSpPr>
          <p:nvPr userDrawn="1"/>
        </p:nvSpPr>
        <p:spPr>
          <a:xfrm>
            <a:off x="317500" y="6413500"/>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DF3FE446-42FE-4EA6-9B94-56708A7F2D3A}" type="slidenum">
              <a:rPr lang="en-US" sz="1000" smtClean="0">
                <a:latin typeface="+mj-lt"/>
              </a:rPr>
              <a:pPr algn="l"/>
              <a:t>‹#›</a:t>
            </a:fld>
            <a:endParaRPr lang="en-US" sz="1000" dirty="0">
              <a:latin typeface="+mj-lt"/>
            </a:endParaRPr>
          </a:p>
        </p:txBody>
      </p:sp>
    </p:spTree>
    <p:extLst>
      <p:ext uri="{BB962C8B-B14F-4D97-AF65-F5344CB8AC3E}">
        <p14:creationId xmlns:p14="http://schemas.microsoft.com/office/powerpoint/2010/main" val="3746352273"/>
      </p:ext>
    </p:extLst>
  </p:cSld>
  <p:clrMapOvr>
    <a:masterClrMapping/>
  </p:clrMapOvr>
  <p:extLst>
    <p:ext uri="{DCECCB84-F9BA-43D5-87BE-67443E8EF086}">
      <p15:sldGuideLst xmlns:p15="http://schemas.microsoft.com/office/powerpoint/2012/main">
        <p15:guide id="1" pos="444">
          <p15:clr>
            <a:srgbClr val="FBAE40"/>
          </p15:clr>
        </p15:guide>
        <p15:guide id="2" pos="552">
          <p15:clr>
            <a:srgbClr val="FBAE40"/>
          </p15:clr>
        </p15:guide>
        <p15:guide id="3" pos="1008">
          <p15:clr>
            <a:srgbClr val="FBAE40"/>
          </p15:clr>
        </p15:guide>
        <p15:guide id="4" pos="1104">
          <p15:clr>
            <a:srgbClr val="FBAE40"/>
          </p15:clr>
        </p15:guide>
        <p15:guide id="5" pos="1560">
          <p15:clr>
            <a:srgbClr val="FBAE40"/>
          </p15:clr>
        </p15:guide>
        <p15:guide id="6" pos="1668">
          <p15:clr>
            <a:srgbClr val="FBAE40"/>
          </p15:clr>
        </p15:guide>
        <p15:guide id="7" pos="2124">
          <p15:clr>
            <a:srgbClr val="FBAE40"/>
          </p15:clr>
        </p15:guide>
        <p15:guide id="8" pos="2220">
          <p15:clr>
            <a:srgbClr val="FBAE40"/>
          </p15:clr>
        </p15:guide>
        <p15:guide id="9" pos="2676">
          <p15:clr>
            <a:srgbClr val="FBAE40"/>
          </p15:clr>
        </p15:guide>
        <p15:guide id="10" pos="2772">
          <p15:clr>
            <a:srgbClr val="FBAE40"/>
          </p15:clr>
        </p15:guide>
        <p15:guide id="11" pos="3228">
          <p15:clr>
            <a:srgbClr val="FBAE40"/>
          </p15:clr>
        </p15:guide>
        <p15:guide id="12" pos="3324">
          <p15:clr>
            <a:srgbClr val="FBAE40"/>
          </p15:clr>
        </p15:guide>
        <p15:guide id="13" pos="3780">
          <p15:clr>
            <a:srgbClr val="FBAE40"/>
          </p15:clr>
        </p15:guide>
        <p15:guide id="14" pos="3888">
          <p15:clr>
            <a:srgbClr val="FBAE40"/>
          </p15:clr>
        </p15:guide>
        <p15:guide id="15" pos="4332">
          <p15:clr>
            <a:srgbClr val="FBAE40"/>
          </p15:clr>
        </p15:guide>
        <p15:guide id="16" pos="4452">
          <p15:clr>
            <a:srgbClr val="FBAE40"/>
          </p15:clr>
        </p15:guide>
        <p15:guide id="17" pos="4896">
          <p15:clr>
            <a:srgbClr val="FBAE40"/>
          </p15:clr>
        </p15:guide>
        <p15:guide id="18" pos="5004">
          <p15:clr>
            <a:srgbClr val="FBAE40"/>
          </p15:clr>
        </p15:guide>
        <p15:guide id="19" pos="5448">
          <p15:clr>
            <a:srgbClr val="FBAE40"/>
          </p15:clr>
        </p15:guide>
        <p15:guide id="20" pos="5568">
          <p15:clr>
            <a:srgbClr val="FBAE40"/>
          </p15:clr>
        </p15:guide>
        <p15:guide id="21" pos="6564">
          <p15:clr>
            <a:srgbClr val="FBAE40"/>
          </p15:clr>
        </p15:guide>
        <p15:guide id="22" pos="6672">
          <p15:clr>
            <a:srgbClr val="FBAE40"/>
          </p15:clr>
        </p15:guide>
        <p15:guide id="23" pos="7116">
          <p15:clr>
            <a:srgbClr val="FBAE40"/>
          </p15:clr>
        </p15:guide>
        <p15:guide id="24" pos="7224">
          <p15:clr>
            <a:srgbClr val="FBAE40"/>
          </p15:clr>
        </p15:guide>
        <p15:guide id="25" orient="horz" pos="304">
          <p15:clr>
            <a:srgbClr val="FBAE40"/>
          </p15:clr>
        </p15:guide>
        <p15:guide id="26" pos="6012">
          <p15:clr>
            <a:srgbClr val="FBAE40"/>
          </p15:clr>
        </p15:guide>
        <p15:guide id="27" pos="61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22" name="Picture Placeholder 21"/>
          <p:cNvSpPr>
            <a:spLocks noGrp="1"/>
          </p:cNvSpPr>
          <p:nvPr>
            <p:ph type="pic" sz="quarter" idx="18"/>
          </p:nvPr>
        </p:nvSpPr>
        <p:spPr>
          <a:xfrm>
            <a:off x="9695982" y="0"/>
            <a:ext cx="2496019" cy="6858000"/>
          </a:xfrm>
          <a:prstGeom prst="rect">
            <a:avLst/>
          </a:prstGeom>
          <a:solidFill>
            <a:schemeClr val="bg1">
              <a:lumMod val="95000"/>
            </a:schemeClr>
          </a:solidFill>
        </p:spPr>
        <p:txBody>
          <a:bodyPr anchor="ctr" anchorCtr="1">
            <a:noAutofit/>
          </a:bodyPr>
          <a:lstStyle/>
          <a:p>
            <a:endParaRPr lang="en-US" dirty="0"/>
          </a:p>
        </p:txBody>
      </p:sp>
      <p:sp>
        <p:nvSpPr>
          <p:cNvPr id="14" name="Text Placeholder 2"/>
          <p:cNvSpPr>
            <a:spLocks noGrp="1"/>
          </p:cNvSpPr>
          <p:nvPr>
            <p:ph type="body" sz="quarter" idx="17" hasCustomPrompt="1"/>
          </p:nvPr>
        </p:nvSpPr>
        <p:spPr>
          <a:xfrm>
            <a:off x="888092" y="1710567"/>
            <a:ext cx="4806289" cy="4015375"/>
          </a:xfrm>
          <a:prstGeom prst="rect">
            <a:avLst/>
          </a:prstGeom>
        </p:spPr>
        <p:txBody>
          <a:bodyPr>
            <a:noAutofit/>
          </a:bodyPr>
          <a:lstStyle>
            <a:lvl1pPr marL="0" indent="0">
              <a:lnSpc>
                <a:spcPct val="120000"/>
              </a:lnSpc>
              <a:buFontTx/>
              <a:buNone/>
              <a:defRPr sz="1200" baseline="0">
                <a:solidFill>
                  <a:schemeClr val="tx1">
                    <a:lumMod val="85000"/>
                    <a:lumOff val="15000"/>
                  </a:schemeClr>
                </a:solidFill>
                <a:latin typeface="+mj-lt"/>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a:t>Drag and drop photos into desired position. Body copy goes here. Font is Arial. Standard body copy size is Arial 14pt. Minimal font size is 8pt.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4" name="Title 3">
            <a:extLst>
              <a:ext uri="{FF2B5EF4-FFF2-40B4-BE49-F238E27FC236}">
                <a16:creationId xmlns:a16="http://schemas.microsoft.com/office/drawing/2014/main" id="{61594134-AEF6-409C-BA11-0E425E541613}"/>
              </a:ext>
            </a:extLst>
          </p:cNvPr>
          <p:cNvSpPr>
            <a:spLocks noGrp="1"/>
          </p:cNvSpPr>
          <p:nvPr>
            <p:ph type="title"/>
          </p:nvPr>
        </p:nvSpPr>
        <p:spPr>
          <a:xfrm>
            <a:off x="827317" y="386450"/>
            <a:ext cx="4867065" cy="626108"/>
          </a:xfrm>
        </p:spPr>
        <p:txBody>
          <a:bodyPr/>
          <a:lstStyle/>
          <a:p>
            <a:r>
              <a:rPr lang="en-US"/>
              <a:t>Click to edit Master title style</a:t>
            </a:r>
          </a:p>
        </p:txBody>
      </p:sp>
      <p:sp>
        <p:nvSpPr>
          <p:cNvPr id="11" name="Picture Placeholder 2">
            <a:extLst>
              <a:ext uri="{FF2B5EF4-FFF2-40B4-BE49-F238E27FC236}">
                <a16:creationId xmlns:a16="http://schemas.microsoft.com/office/drawing/2014/main" id="{7BA351D3-8DE6-4F0D-A491-C9E7419E2564}"/>
              </a:ext>
            </a:extLst>
          </p:cNvPr>
          <p:cNvSpPr>
            <a:spLocks noGrp="1"/>
          </p:cNvSpPr>
          <p:nvPr>
            <p:ph type="pic" sz="quarter" idx="19"/>
          </p:nvPr>
        </p:nvSpPr>
        <p:spPr>
          <a:xfrm>
            <a:off x="6304910" y="3"/>
            <a:ext cx="3320885" cy="3383280"/>
          </a:xfrm>
          <a:prstGeom prst="rect">
            <a:avLst/>
          </a:prstGeom>
          <a:solidFill>
            <a:schemeClr val="bg1">
              <a:lumMod val="95000"/>
            </a:schemeClr>
          </a:solidFill>
        </p:spPr>
        <p:txBody>
          <a:bodyPr anchor="ctr" anchorCtr="1">
            <a:noAutofit/>
          </a:bodyPr>
          <a:lstStyle/>
          <a:p>
            <a:endParaRPr lang="en-US" dirty="0"/>
          </a:p>
        </p:txBody>
      </p:sp>
      <p:sp>
        <p:nvSpPr>
          <p:cNvPr id="12" name="Picture Placeholder 2">
            <a:extLst>
              <a:ext uri="{FF2B5EF4-FFF2-40B4-BE49-F238E27FC236}">
                <a16:creationId xmlns:a16="http://schemas.microsoft.com/office/drawing/2014/main" id="{CBFE9CA3-9FE1-4F4E-9C81-8A75AAB917A9}"/>
              </a:ext>
            </a:extLst>
          </p:cNvPr>
          <p:cNvSpPr>
            <a:spLocks noGrp="1"/>
          </p:cNvSpPr>
          <p:nvPr>
            <p:ph type="pic" sz="quarter" idx="20"/>
          </p:nvPr>
        </p:nvSpPr>
        <p:spPr>
          <a:xfrm>
            <a:off x="6304910" y="3472665"/>
            <a:ext cx="3320884" cy="3383280"/>
          </a:xfrm>
          <a:prstGeom prst="rect">
            <a:avLst/>
          </a:prstGeom>
          <a:solidFill>
            <a:schemeClr val="bg1">
              <a:lumMod val="95000"/>
            </a:schemeClr>
          </a:solidFill>
        </p:spPr>
        <p:txBody>
          <a:bodyPr anchor="ctr" anchorCtr="1"/>
          <a:lstStyle/>
          <a:p>
            <a:endParaRPr lang="en-US" dirty="0"/>
          </a:p>
        </p:txBody>
      </p:sp>
      <p:sp>
        <p:nvSpPr>
          <p:cNvPr id="13" name="Slide Number Placeholder 1">
            <a:extLst>
              <a:ext uri="{FF2B5EF4-FFF2-40B4-BE49-F238E27FC236}">
                <a16:creationId xmlns:a16="http://schemas.microsoft.com/office/drawing/2014/main" id="{600FF3F9-5DE9-4D39-98EB-50F17B3BCB56}"/>
              </a:ext>
            </a:extLst>
          </p:cNvPr>
          <p:cNvSpPr txBox="1">
            <a:spLocks/>
          </p:cNvSpPr>
          <p:nvPr userDrawn="1"/>
        </p:nvSpPr>
        <p:spPr>
          <a:xfrm>
            <a:off x="317500" y="6413500"/>
            <a:ext cx="2743200" cy="36618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DF3FE446-42FE-4EA6-9B94-56708A7F2D3A}" type="slidenum">
              <a:rPr lang="en-US" sz="1000" smtClean="0">
                <a:latin typeface="+mj-lt"/>
              </a:rPr>
              <a:pPr algn="l"/>
              <a:t>‹#›</a:t>
            </a:fld>
            <a:endParaRPr lang="en-US" sz="1000" dirty="0">
              <a:latin typeface="+mj-lt"/>
            </a:endParaRPr>
          </a:p>
        </p:txBody>
      </p:sp>
    </p:spTree>
    <p:extLst>
      <p:ext uri="{BB962C8B-B14F-4D97-AF65-F5344CB8AC3E}">
        <p14:creationId xmlns:p14="http://schemas.microsoft.com/office/powerpoint/2010/main" val="3118536743"/>
      </p:ext>
    </p:extLst>
  </p:cSld>
  <p:clrMapOvr>
    <a:masterClrMapping/>
  </p:clrMapOvr>
  <p:extLst>
    <p:ext uri="{DCECCB84-F9BA-43D5-87BE-67443E8EF086}">
      <p15:sldGuideLst xmlns:p15="http://schemas.microsoft.com/office/powerpoint/2012/main">
        <p15:guide id="1" pos="444">
          <p15:clr>
            <a:srgbClr val="FBAE40"/>
          </p15:clr>
        </p15:guide>
        <p15:guide id="2" pos="552">
          <p15:clr>
            <a:srgbClr val="FBAE40"/>
          </p15:clr>
        </p15:guide>
        <p15:guide id="3" pos="1008">
          <p15:clr>
            <a:srgbClr val="FBAE40"/>
          </p15:clr>
        </p15:guide>
        <p15:guide id="4" pos="1104">
          <p15:clr>
            <a:srgbClr val="FBAE40"/>
          </p15:clr>
        </p15:guide>
        <p15:guide id="5" pos="1560">
          <p15:clr>
            <a:srgbClr val="FBAE40"/>
          </p15:clr>
        </p15:guide>
        <p15:guide id="6" pos="1668">
          <p15:clr>
            <a:srgbClr val="FBAE40"/>
          </p15:clr>
        </p15:guide>
        <p15:guide id="7" pos="2112">
          <p15:clr>
            <a:srgbClr val="FBAE40"/>
          </p15:clr>
        </p15:guide>
        <p15:guide id="8" pos="2220">
          <p15:clr>
            <a:srgbClr val="FBAE40"/>
          </p15:clr>
        </p15:guide>
        <p15:guide id="9" pos="2676">
          <p15:clr>
            <a:srgbClr val="FBAE40"/>
          </p15:clr>
        </p15:guide>
        <p15:guide id="10" pos="2772">
          <p15:clr>
            <a:srgbClr val="FBAE40"/>
          </p15:clr>
        </p15:guide>
        <p15:guide id="11" pos="3228">
          <p15:clr>
            <a:srgbClr val="FBAE40"/>
          </p15:clr>
        </p15:guide>
        <p15:guide id="12" pos="3324">
          <p15:clr>
            <a:srgbClr val="FBAE40"/>
          </p15:clr>
        </p15:guide>
        <p15:guide id="13" pos="3780">
          <p15:clr>
            <a:srgbClr val="FBAE40"/>
          </p15:clr>
        </p15:guide>
        <p15:guide id="14" pos="3888">
          <p15:clr>
            <a:srgbClr val="FBAE40"/>
          </p15:clr>
        </p15:guide>
        <p15:guide id="15" pos="4332">
          <p15:clr>
            <a:srgbClr val="FBAE40"/>
          </p15:clr>
        </p15:guide>
        <p15:guide id="16" pos="4452">
          <p15:clr>
            <a:srgbClr val="FBAE40"/>
          </p15:clr>
        </p15:guide>
        <p15:guide id="17" pos="4896">
          <p15:clr>
            <a:srgbClr val="FBAE40"/>
          </p15:clr>
        </p15:guide>
        <p15:guide id="18" pos="5004">
          <p15:clr>
            <a:srgbClr val="FBAE40"/>
          </p15:clr>
        </p15:guide>
        <p15:guide id="19" pos="5448">
          <p15:clr>
            <a:srgbClr val="FBAE40"/>
          </p15:clr>
        </p15:guide>
        <p15:guide id="20" pos="5568">
          <p15:clr>
            <a:srgbClr val="FBAE40"/>
          </p15:clr>
        </p15:guide>
        <p15:guide id="21" pos="6564">
          <p15:clr>
            <a:srgbClr val="FBAE40"/>
          </p15:clr>
        </p15:guide>
        <p15:guide id="22" pos="6672">
          <p15:clr>
            <a:srgbClr val="FBAE40"/>
          </p15:clr>
        </p15:guide>
        <p15:guide id="23" pos="7116">
          <p15:clr>
            <a:srgbClr val="FBAE40"/>
          </p15:clr>
        </p15:guide>
        <p15:guide id="24" pos="7224">
          <p15:clr>
            <a:srgbClr val="FBAE40"/>
          </p15:clr>
        </p15:guide>
        <p15:guide id="25" orient="horz" pos="304">
          <p15:clr>
            <a:srgbClr val="FBAE40"/>
          </p15:clr>
        </p15:guide>
        <p15:guide id="26" pos="6012">
          <p15:clr>
            <a:srgbClr val="FBAE40"/>
          </p15:clr>
        </p15:guide>
        <p15:guide id="27" pos="610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7144C97-E9AA-4763-BFC1-EE95FFAB9F4E}"/>
              </a:ext>
            </a:extLst>
          </p:cNvPr>
          <p:cNvSpPr>
            <a:spLocks noGrp="1"/>
          </p:cNvSpPr>
          <p:nvPr>
            <p:ph sz="quarter" idx="11"/>
          </p:nvPr>
        </p:nvSpPr>
        <p:spPr>
          <a:xfrm>
            <a:off x="838753" y="1601492"/>
            <a:ext cx="10515600" cy="4604429"/>
          </a:xfrm>
          <a:prstGeom prst="rect">
            <a:avLst/>
          </a:prstGeom>
        </p:spPr>
        <p:txBody>
          <a:bodyPr/>
          <a:lstStyle>
            <a:lvl1pPr>
              <a:defRPr sz="1200">
                <a:latin typeface="Calibri" panose="020F0502020204030204" pitchFamily="34" charset="0"/>
                <a:cs typeface="Calibri" panose="020F0502020204030204" pitchFamily="34" charset="0"/>
              </a:defRPr>
            </a:lvl1pPr>
            <a:lvl2pPr>
              <a:defRPr sz="1200">
                <a:latin typeface="Calibri" panose="020F0502020204030204" pitchFamily="34" charset="0"/>
                <a:cs typeface="Calibri" panose="020F0502020204030204" pitchFamily="34" charset="0"/>
              </a:defRPr>
            </a:lvl2pPr>
            <a:lvl3pPr>
              <a:defRPr sz="12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A707F546-6F9D-43EF-A5C0-88567018B149}"/>
              </a:ext>
            </a:extLst>
          </p:cNvPr>
          <p:cNvSpPr>
            <a:spLocks noGrp="1"/>
          </p:cNvSpPr>
          <p:nvPr>
            <p:ph type="sldNum" sz="quarter" idx="10"/>
          </p:nvPr>
        </p:nvSpPr>
        <p:spPr/>
        <p:txBody>
          <a:bodyPr/>
          <a:lstStyle/>
          <a:p>
            <a:fld id="{DF3FE446-42FE-4EA6-9B94-56708A7F2D3A}" type="slidenum">
              <a:rPr lang="en-US" smtClean="0"/>
              <a:pPr/>
              <a:t>‹#›</a:t>
            </a:fld>
            <a:endParaRPr lang="en-US" dirty="0"/>
          </a:p>
        </p:txBody>
      </p:sp>
      <p:sp>
        <p:nvSpPr>
          <p:cNvPr id="20" name="Text Placeholder 19">
            <a:extLst>
              <a:ext uri="{FF2B5EF4-FFF2-40B4-BE49-F238E27FC236}">
                <a16:creationId xmlns:a16="http://schemas.microsoft.com/office/drawing/2014/main" id="{ABD2C2A7-9F43-47E4-88B1-F3981D9A3AFB}"/>
              </a:ext>
            </a:extLst>
          </p:cNvPr>
          <p:cNvSpPr>
            <a:spLocks noGrp="1"/>
          </p:cNvSpPr>
          <p:nvPr>
            <p:ph type="body" sz="quarter" idx="12" hasCustomPrompt="1"/>
          </p:nvPr>
        </p:nvSpPr>
        <p:spPr>
          <a:xfrm>
            <a:off x="827621" y="881886"/>
            <a:ext cx="10536767" cy="419100"/>
          </a:xfrm>
          <a:prstGeom prst="rect">
            <a:avLst/>
          </a:prstGeom>
        </p:spPr>
        <p:txBody>
          <a:bodyPr/>
          <a:lstStyle>
            <a:lvl1pPr marL="0" indent="0">
              <a:lnSpc>
                <a:spcPct val="100000"/>
              </a:lnSpc>
              <a:spcBef>
                <a:spcPts val="0"/>
              </a:spcBef>
              <a:buNone/>
              <a:defRPr sz="1400" i="1">
                <a:latin typeface="+mj-lt"/>
              </a:defRPr>
            </a:lvl1pPr>
          </a:lstStyle>
          <a:p>
            <a:pPr lvl="0"/>
            <a:r>
              <a:rPr lang="en-US" i="1" dirty="0"/>
              <a:t>Subtitle</a:t>
            </a:r>
            <a:endParaRPr lang="en-US" dirty="0"/>
          </a:p>
        </p:txBody>
      </p:sp>
      <p:sp>
        <p:nvSpPr>
          <p:cNvPr id="22" name="Title 21">
            <a:extLst>
              <a:ext uri="{FF2B5EF4-FFF2-40B4-BE49-F238E27FC236}">
                <a16:creationId xmlns:a16="http://schemas.microsoft.com/office/drawing/2014/main" id="{E5212E8F-F073-4E73-924C-B84E28EC41EE}"/>
              </a:ext>
            </a:extLst>
          </p:cNvPr>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1177975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4" name="Picture Placeholder 6" descr="GettyImages-1028458286.jpg">
            <a:extLst>
              <a:ext uri="{FF2B5EF4-FFF2-40B4-BE49-F238E27FC236}">
                <a16:creationId xmlns:a16="http://schemas.microsoft.com/office/drawing/2014/main" id="{82565EE7-B757-475D-BAE7-5BBB5472FA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tx1"/>
          </a:solidFill>
          <a:ln>
            <a:noFill/>
          </a:ln>
        </p:spPr>
      </p:pic>
      <p:sp>
        <p:nvSpPr>
          <p:cNvPr id="5" name="Rectangle 4">
            <a:extLst>
              <a:ext uri="{FF2B5EF4-FFF2-40B4-BE49-F238E27FC236}">
                <a16:creationId xmlns:a16="http://schemas.microsoft.com/office/drawing/2014/main" id="{F36548B2-E7DD-485B-8FD1-83C3839CD90D}"/>
              </a:ext>
            </a:extLst>
          </p:cNvPr>
          <p:cNvSpPr/>
          <p:nvPr userDrawn="1"/>
        </p:nvSpPr>
        <p:spPr>
          <a:xfrm>
            <a:off x="-1" y="781"/>
            <a:ext cx="7660777" cy="6857107"/>
          </a:xfrm>
          <a:prstGeom prst="rect">
            <a:avLst/>
          </a:prstGeom>
          <a:gradFill flip="none" rotWithShape="1">
            <a:gsLst>
              <a:gs pos="0">
                <a:srgbClr val="000000">
                  <a:alpha val="52000"/>
                </a:srgbClr>
              </a:gs>
              <a:gs pos="100000">
                <a:srgbClr val="000000">
                  <a:alpha val="0"/>
                </a:srgbClr>
              </a:gs>
            </a:gsLst>
            <a:lin ang="0" scaled="1"/>
            <a:tileRect/>
          </a:gradFill>
          <a:ln w="25400" cap="flat" cmpd="sng" algn="ctr">
            <a:noFill/>
            <a:prstDash val="solid"/>
          </a:ln>
          <a:effectLst/>
        </p:spPr>
        <p:txBody>
          <a:bodyPr rtlCol="0" anchor="ctr"/>
          <a:lstStyle/>
          <a:p>
            <a:pPr algn="ctr">
              <a:buClrTx/>
              <a:defRPr/>
            </a:pPr>
            <a:endParaRPr lang="en-US" sz="525">
              <a:solidFill>
                <a:srgbClr val="FFFFFF"/>
              </a:solidFill>
              <a:ea typeface="+mn-ea"/>
              <a:cs typeface="+mn-cs"/>
            </a:endParaRPr>
          </a:p>
        </p:txBody>
      </p:sp>
      <p:pic>
        <p:nvPicPr>
          <p:cNvPr id="7" name="Picture 6">
            <a:extLst>
              <a:ext uri="{FF2B5EF4-FFF2-40B4-BE49-F238E27FC236}">
                <a16:creationId xmlns:a16="http://schemas.microsoft.com/office/drawing/2014/main" id="{D5B004AC-2053-4448-A69E-4536BB0FF5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5601" y="5876565"/>
            <a:ext cx="1572431" cy="425803"/>
          </a:xfrm>
          <a:prstGeom prst="rect">
            <a:avLst/>
          </a:prstGeom>
        </p:spPr>
      </p:pic>
      <p:cxnSp>
        <p:nvCxnSpPr>
          <p:cNvPr id="10" name="Straight Connector 9">
            <a:extLst>
              <a:ext uri="{FF2B5EF4-FFF2-40B4-BE49-F238E27FC236}">
                <a16:creationId xmlns:a16="http://schemas.microsoft.com/office/drawing/2014/main" id="{C5A58499-8C59-47D7-A3BA-735A77AA034A}"/>
              </a:ext>
            </a:extLst>
          </p:cNvPr>
          <p:cNvCxnSpPr/>
          <p:nvPr userDrawn="1"/>
        </p:nvCxnSpPr>
        <p:spPr>
          <a:xfrm>
            <a:off x="495301" y="4177317"/>
            <a:ext cx="1682731" cy="0"/>
          </a:xfrm>
          <a:prstGeom prst="line">
            <a:avLst/>
          </a:prstGeom>
          <a:noFill/>
          <a:ln w="25400" cap="flat" cmpd="sng" algn="ctr">
            <a:solidFill>
              <a:srgbClr val="FFFFFF"/>
            </a:solidFill>
            <a:prstDash val="solid"/>
          </a:ln>
          <a:effectLst>
            <a:outerShdw blurRad="441325" dist="38100" dir="2700000" algn="tl" rotWithShape="0">
              <a:srgbClr val="000000">
                <a:alpha val="17000"/>
              </a:srgbClr>
            </a:outerShdw>
          </a:effectLst>
        </p:spPr>
      </p:cxnSp>
      <p:sp>
        <p:nvSpPr>
          <p:cNvPr id="14" name="Text Placeholder 13">
            <a:extLst>
              <a:ext uri="{FF2B5EF4-FFF2-40B4-BE49-F238E27FC236}">
                <a16:creationId xmlns:a16="http://schemas.microsoft.com/office/drawing/2014/main" id="{7A7BFF48-7E9D-4909-828D-422AA6C4DB2D}"/>
              </a:ext>
            </a:extLst>
          </p:cNvPr>
          <p:cNvSpPr>
            <a:spLocks noGrp="1"/>
          </p:cNvSpPr>
          <p:nvPr>
            <p:ph type="body" sz="quarter" idx="10" hasCustomPrompt="1"/>
          </p:nvPr>
        </p:nvSpPr>
        <p:spPr>
          <a:xfrm>
            <a:off x="495300" y="3492501"/>
            <a:ext cx="5403851" cy="404854"/>
          </a:xfrm>
          <a:noFill/>
          <a:ln w="50800">
            <a:noFill/>
          </a:ln>
        </p:spPr>
        <p:txBody>
          <a:bodyPr spcFirstLastPara="1" wrap="square" lIns="0" tIns="0" rIns="91425" bIns="0" anchor="t" anchorCtr="0">
            <a:spAutoFit/>
          </a:bodyPr>
          <a:lstStyle>
            <a:lvl1pPr marL="0" indent="0">
              <a:buNone/>
              <a:defRPr kumimoji="0" lang="en-US" sz="2631" b="1" kern="0" spc="0" normalizeH="0" baseline="0" dirty="0" smtClean="0">
                <a:ln>
                  <a:noFill/>
                </a:ln>
                <a:solidFill>
                  <a:srgbClr val="FFFFFF"/>
                </a:solidFill>
                <a:effectLst/>
                <a:uLnTx/>
                <a:uFillTx/>
                <a:latin typeface="+mj-lt"/>
              </a:defRPr>
            </a:lvl1pPr>
            <a:lvl2pPr>
              <a:defRPr lang="en-US" sz="1800" dirty="0" smtClean="0">
                <a:solidFill>
                  <a:srgbClr val="000000"/>
                </a:solidFill>
              </a:defRPr>
            </a:lvl2pPr>
            <a:lvl3pPr>
              <a:defRPr lang="en-US" sz="1800" dirty="0" smtClean="0">
                <a:solidFill>
                  <a:srgbClr val="000000"/>
                </a:solidFill>
              </a:defRPr>
            </a:lvl3pPr>
            <a:lvl4pPr>
              <a:defRPr lang="en-US" sz="1800" dirty="0" smtClean="0">
                <a:solidFill>
                  <a:srgbClr val="000000"/>
                </a:solidFill>
              </a:defRPr>
            </a:lvl4pPr>
            <a:lvl5pPr>
              <a:defRPr lang="en-US" sz="1800" dirty="0">
                <a:solidFill>
                  <a:srgbClr val="000000"/>
                </a:solidFill>
              </a:defRPr>
            </a:lvl5pPr>
          </a:lstStyle>
          <a:p>
            <a:pPr marL="457189" lvl="0" indent="-457189" defTabSz="914377" eaLnBrk="1" fontAlgn="auto" latinLnBrk="0" hangingPunct="1">
              <a:lnSpc>
                <a:spcPct val="100000"/>
              </a:lnSpc>
              <a:spcBef>
                <a:spcPts val="0"/>
              </a:spcBef>
              <a:buClr>
                <a:srgbClr val="003B71"/>
              </a:buClr>
              <a:buSzPts val="1900"/>
              <a:tabLst/>
            </a:pPr>
            <a:r>
              <a:rPr lang="en-US"/>
              <a:t>Thrive Local: [Presentation Title]</a:t>
            </a:r>
          </a:p>
        </p:txBody>
      </p:sp>
      <p:sp>
        <p:nvSpPr>
          <p:cNvPr id="16" name="Text Placeholder 15">
            <a:extLst>
              <a:ext uri="{FF2B5EF4-FFF2-40B4-BE49-F238E27FC236}">
                <a16:creationId xmlns:a16="http://schemas.microsoft.com/office/drawing/2014/main" id="{875EBBEA-25CE-442B-A8E6-E511D5DFB08E}"/>
              </a:ext>
            </a:extLst>
          </p:cNvPr>
          <p:cNvSpPr>
            <a:spLocks noGrp="1"/>
          </p:cNvSpPr>
          <p:nvPr>
            <p:ph type="body" sz="quarter" idx="11" hasCustomPrompt="1"/>
          </p:nvPr>
        </p:nvSpPr>
        <p:spPr>
          <a:xfrm>
            <a:off x="431801" y="4185556"/>
            <a:ext cx="5722937" cy="460096"/>
          </a:xfrm>
          <a:noFill/>
          <a:ln>
            <a:noFill/>
          </a:ln>
        </p:spPr>
        <p:txBody>
          <a:bodyPr spcFirstLastPara="1" wrap="square" lIns="91425" tIns="91425" rIns="91425" bIns="91425" anchor="t" anchorCtr="0">
            <a:spAutoFit/>
          </a:bodyPr>
          <a:lstStyle>
            <a:lvl1pPr marL="8334" indent="0">
              <a:buNone/>
              <a:defRPr kumimoji="0" lang="en-US" i="1" kern="0" spc="0" normalizeH="0" baseline="0" dirty="0" smtClean="0">
                <a:ln>
                  <a:noFill/>
                </a:ln>
                <a:solidFill>
                  <a:srgbClr val="FFFFFF"/>
                </a:solidFill>
                <a:effectLst/>
                <a:uLnTx/>
                <a:uFillTx/>
                <a:latin typeface="+mj-lt"/>
                <a:ea typeface="Arial Regular" charset="0"/>
                <a:cs typeface="Arial Regular" charset="0"/>
              </a:defRPr>
            </a:lvl1pPr>
            <a:lvl2pPr>
              <a:defRPr lang="en-US" cap="all" baseline="0" dirty="0" smtClean="0">
                <a:latin typeface="Always Montefiore" charset="0"/>
                <a:ea typeface="Always Montefiore" charset="0"/>
                <a:cs typeface="Always Montefiore" charset="0"/>
              </a:defRPr>
            </a:lvl2pPr>
            <a:lvl3pPr>
              <a:defRPr lang="en-US" cap="all" baseline="0" dirty="0" smtClean="0">
                <a:latin typeface="Always Montefiore" charset="0"/>
                <a:ea typeface="Always Montefiore" charset="0"/>
                <a:cs typeface="Always Montefiore" charset="0"/>
              </a:defRPr>
            </a:lvl3pPr>
            <a:lvl4pPr>
              <a:defRPr lang="en-US" cap="all" baseline="0" dirty="0" smtClean="0">
                <a:latin typeface="Always Montefiore" charset="0"/>
                <a:ea typeface="Always Montefiore" charset="0"/>
                <a:cs typeface="Always Montefiore" charset="0"/>
              </a:defRPr>
            </a:lvl4pPr>
            <a:lvl5pPr>
              <a:defRPr lang="en-US" cap="all" baseline="0" dirty="0">
                <a:latin typeface="Always Montefiore" charset="0"/>
                <a:ea typeface="Always Montefiore" charset="0"/>
                <a:cs typeface="Always Montefiore" charset="0"/>
              </a:defRPr>
            </a:lvl5pPr>
          </a:lstStyle>
          <a:p>
            <a:pPr marL="294078" lvl="0" indent="-285744" defTabSz="914377" eaLnBrk="1" fontAlgn="auto" latinLnBrk="0" hangingPunct="1">
              <a:tabLst/>
            </a:pPr>
            <a:r>
              <a:rPr lang="en-US"/>
              <a:t>Month day, year</a:t>
            </a:r>
          </a:p>
        </p:txBody>
      </p:sp>
      <p:sp>
        <p:nvSpPr>
          <p:cNvPr id="18" name="Text Placeholder 17">
            <a:extLst>
              <a:ext uri="{FF2B5EF4-FFF2-40B4-BE49-F238E27FC236}">
                <a16:creationId xmlns:a16="http://schemas.microsoft.com/office/drawing/2014/main" id="{2EB811F5-01E6-44D9-89A8-3670CC75AD1B}"/>
              </a:ext>
            </a:extLst>
          </p:cNvPr>
          <p:cNvSpPr>
            <a:spLocks noGrp="1"/>
          </p:cNvSpPr>
          <p:nvPr>
            <p:ph type="body" sz="quarter" idx="12" hasCustomPrompt="1"/>
          </p:nvPr>
        </p:nvSpPr>
        <p:spPr>
          <a:xfrm>
            <a:off x="431799" y="4451467"/>
            <a:ext cx="3930651" cy="460096"/>
          </a:xfrm>
          <a:noFill/>
          <a:ln>
            <a:noFill/>
          </a:ln>
        </p:spPr>
        <p:txBody>
          <a:bodyPr spcFirstLastPara="1" wrap="square" lIns="91425" tIns="91425" rIns="91425" bIns="91425" anchor="t" anchorCtr="0">
            <a:spAutoFit/>
          </a:bodyPr>
          <a:lstStyle>
            <a:lvl1pPr marL="8334" indent="0">
              <a:buNone/>
              <a:defRPr kumimoji="0" lang="en-US" i="1" kern="0" spc="0" normalizeH="0" baseline="0" dirty="0" smtClean="0">
                <a:ln>
                  <a:noFill/>
                </a:ln>
                <a:solidFill>
                  <a:srgbClr val="FFFFFF"/>
                </a:solidFill>
                <a:effectLst/>
                <a:uLnTx/>
                <a:uFillTx/>
                <a:latin typeface="+mj-lt"/>
                <a:ea typeface="Arial Regular" charset="0"/>
                <a:cs typeface="Arial Regular" charset="0"/>
              </a:defRPr>
            </a:lvl1pPr>
            <a:lvl2pPr>
              <a:defRPr lang="en-US" cap="all" baseline="0" dirty="0" smtClean="0">
                <a:latin typeface="Always Montefiore" charset="0"/>
                <a:ea typeface="Always Montefiore" charset="0"/>
                <a:cs typeface="Always Montefiore" charset="0"/>
              </a:defRPr>
            </a:lvl2pPr>
            <a:lvl3pPr>
              <a:defRPr lang="en-US" cap="all" baseline="0" dirty="0" smtClean="0">
                <a:latin typeface="Always Montefiore" charset="0"/>
                <a:ea typeface="Always Montefiore" charset="0"/>
                <a:cs typeface="Always Montefiore" charset="0"/>
              </a:defRPr>
            </a:lvl3pPr>
            <a:lvl4pPr>
              <a:defRPr lang="en-US" cap="all" baseline="0" dirty="0" smtClean="0">
                <a:latin typeface="Always Montefiore" charset="0"/>
                <a:ea typeface="Always Montefiore" charset="0"/>
                <a:cs typeface="Always Montefiore" charset="0"/>
              </a:defRPr>
            </a:lvl4pPr>
            <a:lvl5pPr>
              <a:defRPr lang="en-US" cap="all" baseline="0" dirty="0">
                <a:latin typeface="Always Montefiore" charset="0"/>
                <a:ea typeface="Always Montefiore" charset="0"/>
                <a:cs typeface="Always Montefiore" charset="0"/>
              </a:defRPr>
            </a:lvl5pPr>
          </a:lstStyle>
          <a:p>
            <a:pPr marL="294078" lvl="0" indent="-285744" defTabSz="914377" eaLnBrk="1" fontAlgn="auto" latinLnBrk="0" hangingPunct="1">
              <a:tabLst/>
            </a:pPr>
            <a:r>
              <a:rPr lang="en-US"/>
              <a:t>Version number</a:t>
            </a:r>
          </a:p>
        </p:txBody>
      </p:sp>
      <p:sp>
        <p:nvSpPr>
          <p:cNvPr id="20" name="Text Placeholder 19">
            <a:extLst>
              <a:ext uri="{FF2B5EF4-FFF2-40B4-BE49-F238E27FC236}">
                <a16:creationId xmlns:a16="http://schemas.microsoft.com/office/drawing/2014/main" id="{25FA4E82-24DD-4066-8D1C-6F54C3A15D9F}"/>
              </a:ext>
            </a:extLst>
          </p:cNvPr>
          <p:cNvSpPr>
            <a:spLocks noGrp="1"/>
          </p:cNvSpPr>
          <p:nvPr>
            <p:ph type="body" sz="quarter" idx="13" hasCustomPrompt="1"/>
          </p:nvPr>
        </p:nvSpPr>
        <p:spPr>
          <a:xfrm>
            <a:off x="8267702" y="5943601"/>
            <a:ext cx="3310615" cy="425803"/>
          </a:xfrm>
          <a:solidFill>
            <a:srgbClr val="FFFFFF">
              <a:lumMod val="95000"/>
            </a:srgbClr>
          </a:solidFill>
          <a:ln w="25400" cap="flat" cmpd="sng" algn="ctr">
            <a:noFill/>
            <a:prstDash val="solid"/>
          </a:ln>
          <a:effectLst/>
        </p:spPr>
        <p:txBody>
          <a:bodyPr rtlCol="0" anchor="ctr"/>
          <a:lstStyle>
            <a:lvl1pPr marL="139697" indent="0" algn="ctr">
              <a:buNone/>
              <a:defRPr lang="en-US" sz="1200" smtClean="0">
                <a:solidFill>
                  <a:srgbClr val="FFFFFF">
                    <a:lumMod val="50000"/>
                  </a:srgbClr>
                </a:solidFill>
                <a:latin typeface="+mj-lt"/>
                <a:ea typeface="+mn-ea"/>
                <a:cs typeface="+mn-cs"/>
              </a:defRPr>
            </a:lvl1pPr>
            <a:lvl2pPr>
              <a:defRPr lang="en-US" smtClean="0">
                <a:solidFill>
                  <a:srgbClr val="000000"/>
                </a:solidFill>
              </a:defRPr>
            </a:lvl2pPr>
            <a:lvl3pPr>
              <a:defRPr lang="en-US" smtClean="0">
                <a:solidFill>
                  <a:srgbClr val="000000"/>
                </a:solidFill>
              </a:defRPr>
            </a:lvl3pPr>
            <a:lvl4pPr>
              <a:defRPr lang="en-US" smtClean="0">
                <a:solidFill>
                  <a:srgbClr val="000000"/>
                </a:solidFill>
              </a:defRPr>
            </a:lvl4pPr>
            <a:lvl5pPr>
              <a:defRPr lang="en-US">
                <a:solidFill>
                  <a:srgbClr val="000000"/>
                </a:solidFill>
              </a:defRPr>
            </a:lvl5pPr>
          </a:lstStyle>
          <a:p>
            <a:pPr lvl="0" algn="ctr">
              <a:lnSpc>
                <a:spcPct val="100000"/>
              </a:lnSpc>
              <a:spcBef>
                <a:spcPts val="0"/>
              </a:spcBef>
              <a:buClrTx/>
            </a:pPr>
            <a:r>
              <a:rPr lang="en-US"/>
              <a:t>Notes on the presentation (e.g. WIP)</a:t>
            </a:r>
          </a:p>
        </p:txBody>
      </p:sp>
    </p:spTree>
    <p:extLst>
      <p:ext uri="{BB962C8B-B14F-4D97-AF65-F5344CB8AC3E}">
        <p14:creationId xmlns:p14="http://schemas.microsoft.com/office/powerpoint/2010/main" val="934753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7144C97-E9AA-4763-BFC1-EE95FFAB9F4E}"/>
              </a:ext>
            </a:extLst>
          </p:cNvPr>
          <p:cNvSpPr>
            <a:spLocks noGrp="1"/>
          </p:cNvSpPr>
          <p:nvPr>
            <p:ph sz="quarter" idx="11"/>
          </p:nvPr>
        </p:nvSpPr>
        <p:spPr>
          <a:xfrm>
            <a:off x="838753" y="1601492"/>
            <a:ext cx="10515600" cy="4604429"/>
          </a:xfrm>
          <a:prstGeom prst="rect">
            <a:avLst/>
          </a:prstGeom>
        </p:spPr>
        <p:txBody>
          <a:bodyPr/>
          <a:lstStyle>
            <a:lvl1pPr>
              <a:defRPr sz="1200">
                <a:latin typeface="Calibri" panose="020F0502020204030204" pitchFamily="34" charset="0"/>
                <a:cs typeface="Calibri" panose="020F0502020204030204" pitchFamily="34" charset="0"/>
              </a:defRPr>
            </a:lvl1pPr>
            <a:lvl2pPr>
              <a:defRPr sz="1200">
                <a:latin typeface="Calibri" panose="020F0502020204030204" pitchFamily="34" charset="0"/>
                <a:cs typeface="Calibri" panose="020F0502020204030204" pitchFamily="34" charset="0"/>
              </a:defRPr>
            </a:lvl2pPr>
            <a:lvl3pPr>
              <a:defRPr sz="12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ABD2C2A7-9F43-47E4-88B1-F3981D9A3AFB}"/>
              </a:ext>
            </a:extLst>
          </p:cNvPr>
          <p:cNvSpPr>
            <a:spLocks noGrp="1"/>
          </p:cNvSpPr>
          <p:nvPr>
            <p:ph type="body" sz="quarter" idx="12" hasCustomPrompt="1"/>
          </p:nvPr>
        </p:nvSpPr>
        <p:spPr>
          <a:xfrm>
            <a:off x="827621" y="881886"/>
            <a:ext cx="10536767" cy="419100"/>
          </a:xfrm>
          <a:prstGeom prst="rect">
            <a:avLst/>
          </a:prstGeom>
        </p:spPr>
        <p:txBody>
          <a:bodyPr/>
          <a:lstStyle>
            <a:lvl1pPr marL="0" indent="0">
              <a:lnSpc>
                <a:spcPct val="100000"/>
              </a:lnSpc>
              <a:spcBef>
                <a:spcPts val="0"/>
              </a:spcBef>
              <a:buNone/>
              <a:defRPr sz="1400" i="1">
                <a:latin typeface="Arial" panose="020B0604020202020204" pitchFamily="34" charset="0"/>
                <a:cs typeface="Arial" panose="020B0604020202020204" pitchFamily="34" charset="0"/>
              </a:defRPr>
            </a:lvl1pPr>
          </a:lstStyle>
          <a:p>
            <a:pPr lvl="0"/>
            <a:r>
              <a:rPr lang="en-US" i="1"/>
              <a:t>Subtitle</a:t>
            </a:r>
            <a:endParaRPr lang="en-US"/>
          </a:p>
        </p:txBody>
      </p:sp>
      <p:sp>
        <p:nvSpPr>
          <p:cNvPr id="22" name="Title 21">
            <a:extLst>
              <a:ext uri="{FF2B5EF4-FFF2-40B4-BE49-F238E27FC236}">
                <a16:creationId xmlns:a16="http://schemas.microsoft.com/office/drawing/2014/main" id="{E5212E8F-F073-4E73-924C-B84E28EC41EE}"/>
              </a:ext>
            </a:extLst>
          </p:cNvPr>
          <p:cNvSpPr>
            <a:spLocks noGrp="1"/>
          </p:cNvSpPr>
          <p:nvPr>
            <p:ph type="title"/>
          </p:nvPr>
        </p:nvSpPr>
        <p:spPr/>
        <p:txBody>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03398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Breadcrumb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7144C97-E9AA-4763-BFC1-EE95FFAB9F4E}"/>
              </a:ext>
            </a:extLst>
          </p:cNvPr>
          <p:cNvSpPr>
            <a:spLocks noGrp="1"/>
          </p:cNvSpPr>
          <p:nvPr>
            <p:ph sz="quarter" idx="11"/>
          </p:nvPr>
        </p:nvSpPr>
        <p:spPr>
          <a:xfrm>
            <a:off x="838753" y="1601492"/>
            <a:ext cx="10515600" cy="4604429"/>
          </a:xfrm>
          <a:prstGeom prst="rect">
            <a:avLst/>
          </a:prstGeom>
        </p:spPr>
        <p:txBody>
          <a:bodyPr/>
          <a:lstStyle>
            <a:lvl1pPr>
              <a:defRPr sz="1200">
                <a:latin typeface="Calibri" panose="020F0502020204030204" pitchFamily="34" charset="0"/>
                <a:cs typeface="Calibri" panose="020F0502020204030204" pitchFamily="34" charset="0"/>
              </a:defRPr>
            </a:lvl1pPr>
            <a:lvl2pPr>
              <a:defRPr sz="1200">
                <a:latin typeface="Calibri" panose="020F0502020204030204" pitchFamily="34" charset="0"/>
                <a:cs typeface="Calibri" panose="020F0502020204030204" pitchFamily="34" charset="0"/>
              </a:defRPr>
            </a:lvl2pPr>
            <a:lvl3pPr>
              <a:defRPr sz="12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21">
            <a:extLst>
              <a:ext uri="{FF2B5EF4-FFF2-40B4-BE49-F238E27FC236}">
                <a16:creationId xmlns:a16="http://schemas.microsoft.com/office/drawing/2014/main" id="{E5212E8F-F073-4E73-924C-B84E28EC41EE}"/>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7" name="Text Placeholder 5">
            <a:extLst>
              <a:ext uri="{FF2B5EF4-FFF2-40B4-BE49-F238E27FC236}">
                <a16:creationId xmlns:a16="http://schemas.microsoft.com/office/drawing/2014/main" id="{B111EDB9-4638-4B3B-8B11-426DEEEAB014}"/>
              </a:ext>
            </a:extLst>
          </p:cNvPr>
          <p:cNvSpPr>
            <a:spLocks noGrp="1"/>
          </p:cNvSpPr>
          <p:nvPr>
            <p:ph type="body" sz="quarter" idx="15" hasCustomPrompt="1"/>
          </p:nvPr>
        </p:nvSpPr>
        <p:spPr>
          <a:xfrm>
            <a:off x="967576" y="162871"/>
            <a:ext cx="3355848" cy="203200"/>
          </a:xfrm>
          <a:prstGeom prst="rect">
            <a:avLst/>
          </a:prstGeom>
        </p:spPr>
        <p:txBody>
          <a:bodyPr vert="horz" lIns="0" tIns="0" rIns="0" bIns="0" rtlCol="0">
            <a:noAutofit/>
          </a:bodyPr>
          <a:lstStyle>
            <a:lvl1pPr marL="0" indent="0">
              <a:buNone/>
              <a:defRPr lang="en-US" sz="675" b="1" kern="0" cap="all" spc="188" baseline="0" dirty="0">
                <a:solidFill>
                  <a:schemeClr val="accent5">
                    <a:lumMod val="60000"/>
                    <a:lumOff val="40000"/>
                  </a:schemeClr>
                </a:solidFill>
                <a:ea typeface="Nexa Black" charset="0"/>
                <a:cs typeface="Nexa Black" charset="0"/>
              </a:defRPr>
            </a:lvl1pPr>
          </a:lstStyle>
          <a:p>
            <a:pPr marL="171446" lvl="0" indent="-171446"/>
            <a:r>
              <a:rPr lang="en-US"/>
              <a:t>BREADCRUMBS</a:t>
            </a:r>
          </a:p>
        </p:txBody>
      </p:sp>
      <p:sp>
        <p:nvSpPr>
          <p:cNvPr id="9" name="Text Placeholder 19">
            <a:extLst>
              <a:ext uri="{FF2B5EF4-FFF2-40B4-BE49-F238E27FC236}">
                <a16:creationId xmlns:a16="http://schemas.microsoft.com/office/drawing/2014/main" id="{2593B7B6-EC4B-4AA2-AE02-B01A7FD1086C}"/>
              </a:ext>
            </a:extLst>
          </p:cNvPr>
          <p:cNvSpPr>
            <a:spLocks noGrp="1"/>
          </p:cNvSpPr>
          <p:nvPr>
            <p:ph type="body" sz="quarter" idx="12" hasCustomPrompt="1"/>
          </p:nvPr>
        </p:nvSpPr>
        <p:spPr>
          <a:xfrm>
            <a:off x="827621" y="881886"/>
            <a:ext cx="10536767" cy="419100"/>
          </a:xfrm>
          <a:prstGeom prst="rect">
            <a:avLst/>
          </a:prstGeom>
        </p:spPr>
        <p:txBody>
          <a:bodyPr/>
          <a:lstStyle>
            <a:lvl1pPr marL="0" indent="0">
              <a:lnSpc>
                <a:spcPct val="100000"/>
              </a:lnSpc>
              <a:spcBef>
                <a:spcPts val="0"/>
              </a:spcBef>
              <a:buNone/>
              <a:defRPr sz="1400" i="1">
                <a:latin typeface="+mj-lt"/>
              </a:defRPr>
            </a:lvl1pPr>
          </a:lstStyle>
          <a:p>
            <a:pPr lvl="0"/>
            <a:r>
              <a:rPr lang="en-US" i="1"/>
              <a:t>Subtitle</a:t>
            </a:r>
            <a:endParaRPr lang="en-US"/>
          </a:p>
        </p:txBody>
      </p:sp>
    </p:spTree>
    <p:extLst>
      <p:ext uri="{BB962C8B-B14F-4D97-AF65-F5344CB8AC3E}">
        <p14:creationId xmlns:p14="http://schemas.microsoft.com/office/powerpoint/2010/main" val="256627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831851" y="1709743"/>
            <a:ext cx="10515600" cy="28527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1"/>
              </a:buClr>
              <a:buSzPts val="6000"/>
              <a:buFont typeface="Calibri"/>
              <a:buNone/>
              <a:defRPr sz="4500" b="0" i="0" u="none" strike="noStrike" cap="none">
                <a:solidFill>
                  <a:schemeClr val="dk1"/>
                </a:solidFill>
                <a:latin typeface="+mj-lt"/>
                <a:ea typeface="Calibri"/>
                <a:cs typeface="Calibri"/>
                <a:sym typeface="Calibri"/>
              </a:defRPr>
            </a:lvl1pPr>
            <a:lvl2pPr lvl="1" algn="l">
              <a:lnSpc>
                <a:spcPct val="100000"/>
              </a:lnSpc>
              <a:spcBef>
                <a:spcPts val="0"/>
              </a:spcBef>
              <a:spcAft>
                <a:spcPts val="0"/>
              </a:spcAft>
              <a:buSzPts val="1400"/>
              <a:buNone/>
              <a:defRPr sz="1351"/>
            </a:lvl2pPr>
            <a:lvl3pPr lvl="2" algn="l">
              <a:lnSpc>
                <a:spcPct val="100000"/>
              </a:lnSpc>
              <a:spcBef>
                <a:spcPts val="0"/>
              </a:spcBef>
              <a:spcAft>
                <a:spcPts val="0"/>
              </a:spcAft>
              <a:buSzPts val="1400"/>
              <a:buNone/>
              <a:defRPr sz="1351"/>
            </a:lvl3pPr>
            <a:lvl4pPr lvl="3" algn="l">
              <a:lnSpc>
                <a:spcPct val="100000"/>
              </a:lnSpc>
              <a:spcBef>
                <a:spcPts val="0"/>
              </a:spcBef>
              <a:spcAft>
                <a:spcPts val="0"/>
              </a:spcAft>
              <a:buSzPts val="1400"/>
              <a:buNone/>
              <a:defRPr sz="1351"/>
            </a:lvl4pPr>
            <a:lvl5pPr lvl="4" algn="l">
              <a:lnSpc>
                <a:spcPct val="100000"/>
              </a:lnSpc>
              <a:spcBef>
                <a:spcPts val="0"/>
              </a:spcBef>
              <a:spcAft>
                <a:spcPts val="0"/>
              </a:spcAft>
              <a:buSzPts val="1400"/>
              <a:buNone/>
              <a:defRPr sz="1351"/>
            </a:lvl5pPr>
            <a:lvl6pPr lvl="5" algn="l">
              <a:lnSpc>
                <a:spcPct val="100000"/>
              </a:lnSpc>
              <a:spcBef>
                <a:spcPts val="0"/>
              </a:spcBef>
              <a:spcAft>
                <a:spcPts val="0"/>
              </a:spcAft>
              <a:buSzPts val="1400"/>
              <a:buNone/>
              <a:defRPr sz="1351"/>
            </a:lvl6pPr>
            <a:lvl7pPr lvl="6" algn="l">
              <a:lnSpc>
                <a:spcPct val="100000"/>
              </a:lnSpc>
              <a:spcBef>
                <a:spcPts val="0"/>
              </a:spcBef>
              <a:spcAft>
                <a:spcPts val="0"/>
              </a:spcAft>
              <a:buSzPts val="1400"/>
              <a:buNone/>
              <a:defRPr sz="1351"/>
            </a:lvl7pPr>
            <a:lvl8pPr lvl="7" algn="l">
              <a:lnSpc>
                <a:spcPct val="100000"/>
              </a:lnSpc>
              <a:spcBef>
                <a:spcPts val="0"/>
              </a:spcBef>
              <a:spcAft>
                <a:spcPts val="0"/>
              </a:spcAft>
              <a:buSzPts val="1400"/>
              <a:buNone/>
              <a:defRPr sz="1351"/>
            </a:lvl8pPr>
            <a:lvl9pPr lvl="8" algn="l">
              <a:lnSpc>
                <a:spcPct val="100000"/>
              </a:lnSpc>
              <a:spcBef>
                <a:spcPts val="0"/>
              </a:spcBef>
              <a:spcAft>
                <a:spcPts val="0"/>
              </a:spcAft>
              <a:buSzPts val="1400"/>
              <a:buNone/>
              <a:defRPr sz="1351"/>
            </a:lvl9pPr>
          </a:lstStyle>
          <a:p>
            <a:endParaRPr/>
          </a:p>
        </p:txBody>
      </p:sp>
      <p:sp>
        <p:nvSpPr>
          <p:cNvPr id="35" name="Google Shape;35;p7"/>
          <p:cNvSpPr txBox="1">
            <a:spLocks noGrp="1"/>
          </p:cNvSpPr>
          <p:nvPr>
            <p:ph type="body" idx="1"/>
          </p:nvPr>
        </p:nvSpPr>
        <p:spPr>
          <a:xfrm>
            <a:off x="831851" y="4589467"/>
            <a:ext cx="10515600" cy="1500300"/>
          </a:xfrm>
          <a:prstGeom prst="rect">
            <a:avLst/>
          </a:prstGeom>
          <a:noFill/>
          <a:ln>
            <a:noFill/>
          </a:ln>
        </p:spPr>
        <p:txBody>
          <a:bodyPr spcFirstLastPara="1" wrap="square" lIns="91425" tIns="45700" rIns="91425" bIns="45700" anchor="t" anchorCtr="0">
            <a:noAutofit/>
          </a:bodyPr>
          <a:lstStyle>
            <a:lvl1pPr marL="342891" marR="0" lvl="0" indent="-171446" algn="l">
              <a:lnSpc>
                <a:spcPct val="90000"/>
              </a:lnSpc>
              <a:spcBef>
                <a:spcPts val="751"/>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1pPr>
            <a:lvl2pPr marL="685783" marR="0" lvl="1" indent="-171446" algn="l">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028674" marR="0" lvl="2" indent="-171446" algn="l">
              <a:lnSpc>
                <a:spcPct val="90000"/>
              </a:lnSpc>
              <a:spcBef>
                <a:spcPts val="375"/>
              </a:spcBef>
              <a:spcAft>
                <a:spcPts val="0"/>
              </a:spcAft>
              <a:buClr>
                <a:srgbClr val="888888"/>
              </a:buClr>
              <a:buSzPts val="1800"/>
              <a:buFont typeface="Arial"/>
              <a:buNone/>
              <a:defRPr sz="1351" b="0" i="0" u="none" strike="noStrike" cap="none">
                <a:solidFill>
                  <a:srgbClr val="888888"/>
                </a:solidFill>
                <a:latin typeface="Calibri"/>
                <a:ea typeface="Calibri"/>
                <a:cs typeface="Calibri"/>
                <a:sym typeface="Calibri"/>
              </a:defRPr>
            </a:lvl3pPr>
            <a:lvl4pPr marL="1371566" marR="0" lvl="3"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1714457" marR="0" lvl="4"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057349" marR="0" lvl="5"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2400240" marR="0" lvl="6"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2743131" marR="0" lvl="7"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3086023" marR="0" lvl="8"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44119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Breadcrumbs">
  <p:cSld name="1_Title and Content, Breadcrumbs">
    <p:spTree>
      <p:nvGrpSpPr>
        <p:cNvPr id="1" name="Shape 35"/>
        <p:cNvGrpSpPr/>
        <p:nvPr/>
      </p:nvGrpSpPr>
      <p:grpSpPr>
        <a:xfrm>
          <a:off x="0" y="0"/>
          <a:ext cx="0" cy="0"/>
          <a:chOff x="0" y="0"/>
          <a:chExt cx="0" cy="0"/>
        </a:xfrm>
      </p:grpSpPr>
      <p:sp>
        <p:nvSpPr>
          <p:cNvPr id="36" name="Google Shape;36;p48"/>
          <p:cNvSpPr txBox="1">
            <a:spLocks noGrp="1"/>
          </p:cNvSpPr>
          <p:nvPr>
            <p:ph type="sldNum" idx="12"/>
          </p:nvPr>
        </p:nvSpPr>
        <p:spPr>
          <a:xfrm>
            <a:off x="9311909" y="6447347"/>
            <a:ext cx="2743200" cy="36618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37" name="Google Shape;37;p48"/>
          <p:cNvSpPr txBox="1">
            <a:spLocks noGrp="1"/>
          </p:cNvSpPr>
          <p:nvPr>
            <p:ph type="title"/>
          </p:nvPr>
        </p:nvSpPr>
        <p:spPr>
          <a:xfrm>
            <a:off x="827315" y="386450"/>
            <a:ext cx="10515600" cy="626108"/>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8"/>
          <p:cNvSpPr txBox="1">
            <a:spLocks noGrp="1"/>
          </p:cNvSpPr>
          <p:nvPr>
            <p:ph type="body" idx="1"/>
          </p:nvPr>
        </p:nvSpPr>
        <p:spPr>
          <a:xfrm>
            <a:off x="967576" y="162871"/>
            <a:ext cx="3355848" cy="203200"/>
          </a:xfrm>
          <a:prstGeom prst="rect">
            <a:avLst/>
          </a:prstGeom>
          <a:noFill/>
          <a:ln>
            <a:noFill/>
          </a:ln>
        </p:spPr>
        <p:txBody>
          <a:bodyPr spcFirstLastPara="1" wrap="square" lIns="0" tIns="0" rIns="0" bIns="0" anchor="t" anchorCtr="0">
            <a:noAutofit/>
          </a:bodyPr>
          <a:lstStyle>
            <a:lvl1pPr marL="609570" lvl="0" indent="-304784" algn="l">
              <a:lnSpc>
                <a:spcPct val="110000"/>
              </a:lnSpc>
              <a:spcBef>
                <a:spcPts val="333"/>
              </a:spcBef>
              <a:spcAft>
                <a:spcPts val="0"/>
              </a:spcAft>
              <a:buSzPts val="1400"/>
              <a:buNone/>
              <a:defRPr sz="900" b="1" cap="none">
                <a:solidFill>
                  <a:srgbClr val="84CECD"/>
                </a:solidFill>
              </a:defRPr>
            </a:lvl1pPr>
            <a:lvl2pPr marL="1219140" lvl="1" indent="-399605" algn="l">
              <a:lnSpc>
                <a:spcPct val="110000"/>
              </a:lnSpc>
              <a:spcBef>
                <a:spcPts val="333"/>
              </a:spcBef>
              <a:spcAft>
                <a:spcPts val="0"/>
              </a:spcAft>
              <a:buSzPts val="1120"/>
              <a:buChar char="▪"/>
              <a:defRPr/>
            </a:lvl2pPr>
            <a:lvl3pPr marL="1828709" lvl="2" indent="-423312" algn="l">
              <a:lnSpc>
                <a:spcPct val="110000"/>
              </a:lnSpc>
              <a:spcBef>
                <a:spcPts val="333"/>
              </a:spcBef>
              <a:spcAft>
                <a:spcPts val="0"/>
              </a:spcAft>
              <a:buSzPts val="1400"/>
              <a:buChar char="•"/>
              <a:defRPr/>
            </a:lvl3pPr>
            <a:lvl4pPr marL="2438278" lvl="3" indent="-399605" algn="l">
              <a:lnSpc>
                <a:spcPct val="110000"/>
              </a:lnSpc>
              <a:spcBef>
                <a:spcPts val="333"/>
              </a:spcBef>
              <a:spcAft>
                <a:spcPts val="0"/>
              </a:spcAft>
              <a:buSzPts val="1120"/>
              <a:buChar char="▪"/>
              <a:defRPr/>
            </a:lvl4pPr>
            <a:lvl5pPr marL="3047848" lvl="4" indent="-423312" algn="l">
              <a:lnSpc>
                <a:spcPct val="110000"/>
              </a:lnSpc>
              <a:spcBef>
                <a:spcPts val="333"/>
              </a:spcBef>
              <a:spcAft>
                <a:spcPts val="0"/>
              </a:spcAft>
              <a:buSzPts val="1400"/>
              <a:buChar char="•"/>
              <a:defRPr/>
            </a:lvl5pPr>
            <a:lvl6pPr marL="3657418" lvl="5" indent="-419080" algn="l">
              <a:lnSpc>
                <a:spcPct val="90000"/>
              </a:lnSpc>
              <a:spcBef>
                <a:spcPts val="500"/>
              </a:spcBef>
              <a:spcAft>
                <a:spcPts val="0"/>
              </a:spcAft>
              <a:buSzPts val="1350"/>
              <a:buChar char="•"/>
              <a:defRPr/>
            </a:lvl6pPr>
            <a:lvl7pPr marL="4266987" lvl="6" indent="-419080" algn="l">
              <a:lnSpc>
                <a:spcPct val="90000"/>
              </a:lnSpc>
              <a:spcBef>
                <a:spcPts val="500"/>
              </a:spcBef>
              <a:spcAft>
                <a:spcPts val="0"/>
              </a:spcAft>
              <a:buSzPts val="1350"/>
              <a:buChar char="•"/>
              <a:defRPr/>
            </a:lvl7pPr>
            <a:lvl8pPr marL="4876557" lvl="7" indent="-419080" algn="l">
              <a:lnSpc>
                <a:spcPct val="90000"/>
              </a:lnSpc>
              <a:spcBef>
                <a:spcPts val="500"/>
              </a:spcBef>
              <a:spcAft>
                <a:spcPts val="0"/>
              </a:spcAft>
              <a:buSzPts val="1350"/>
              <a:buChar char="•"/>
              <a:defRPr/>
            </a:lvl8pPr>
            <a:lvl9pPr marL="5486126" lvl="8" indent="-419080" algn="l">
              <a:lnSpc>
                <a:spcPct val="90000"/>
              </a:lnSpc>
              <a:spcBef>
                <a:spcPts val="500"/>
              </a:spcBef>
              <a:spcAft>
                <a:spcPts val="0"/>
              </a:spcAft>
              <a:buSzPts val="1350"/>
              <a:buChar char="•"/>
              <a:defRPr/>
            </a:lvl9pPr>
          </a:lstStyle>
          <a:p>
            <a:endParaRPr/>
          </a:p>
        </p:txBody>
      </p:sp>
      <p:sp>
        <p:nvSpPr>
          <p:cNvPr id="39" name="Google Shape;39;p48"/>
          <p:cNvSpPr txBox="1">
            <a:spLocks noGrp="1"/>
          </p:cNvSpPr>
          <p:nvPr>
            <p:ph type="body" idx="2"/>
          </p:nvPr>
        </p:nvSpPr>
        <p:spPr>
          <a:xfrm>
            <a:off x="827619" y="881883"/>
            <a:ext cx="10536767" cy="419100"/>
          </a:xfrm>
          <a:prstGeom prst="rect">
            <a:avLst/>
          </a:prstGeom>
          <a:noFill/>
          <a:ln>
            <a:noFill/>
          </a:ln>
        </p:spPr>
        <p:txBody>
          <a:bodyPr spcFirstLastPara="1" wrap="square" lIns="91425" tIns="91425" rIns="91425" bIns="91425" anchor="t" anchorCtr="0">
            <a:noAutofit/>
          </a:bodyPr>
          <a:lstStyle>
            <a:lvl1pPr marL="609570" lvl="0" indent="-304784" algn="l">
              <a:lnSpc>
                <a:spcPct val="100000"/>
              </a:lnSpc>
              <a:spcBef>
                <a:spcPts val="0"/>
              </a:spcBef>
              <a:spcAft>
                <a:spcPts val="0"/>
              </a:spcAft>
              <a:buSzPts val="1400"/>
              <a:buNone/>
              <a:defRPr sz="1867" i="1">
                <a:latin typeface="Arial"/>
                <a:ea typeface="Arial"/>
                <a:cs typeface="Arial"/>
                <a:sym typeface="Arial"/>
              </a:defRPr>
            </a:lvl1pPr>
            <a:lvl2pPr marL="1219140" lvl="1" indent="-399605" algn="l">
              <a:lnSpc>
                <a:spcPct val="110000"/>
              </a:lnSpc>
              <a:spcBef>
                <a:spcPts val="333"/>
              </a:spcBef>
              <a:spcAft>
                <a:spcPts val="0"/>
              </a:spcAft>
              <a:buSzPts val="1120"/>
              <a:buChar char="▪"/>
              <a:defRPr/>
            </a:lvl2pPr>
            <a:lvl3pPr marL="1828709" lvl="2" indent="-423312" algn="l">
              <a:lnSpc>
                <a:spcPct val="110000"/>
              </a:lnSpc>
              <a:spcBef>
                <a:spcPts val="333"/>
              </a:spcBef>
              <a:spcAft>
                <a:spcPts val="0"/>
              </a:spcAft>
              <a:buSzPts val="1400"/>
              <a:buChar char="•"/>
              <a:defRPr/>
            </a:lvl3pPr>
            <a:lvl4pPr marL="2438278" lvl="3" indent="-399605" algn="l">
              <a:lnSpc>
                <a:spcPct val="110000"/>
              </a:lnSpc>
              <a:spcBef>
                <a:spcPts val="333"/>
              </a:spcBef>
              <a:spcAft>
                <a:spcPts val="0"/>
              </a:spcAft>
              <a:buSzPts val="1120"/>
              <a:buChar char="▪"/>
              <a:defRPr/>
            </a:lvl4pPr>
            <a:lvl5pPr marL="3047848" lvl="4" indent="-423312" algn="l">
              <a:lnSpc>
                <a:spcPct val="110000"/>
              </a:lnSpc>
              <a:spcBef>
                <a:spcPts val="333"/>
              </a:spcBef>
              <a:spcAft>
                <a:spcPts val="0"/>
              </a:spcAft>
              <a:buSzPts val="1400"/>
              <a:buChar char="•"/>
              <a:defRPr/>
            </a:lvl5pPr>
            <a:lvl6pPr marL="3657418" lvl="5" indent="-419080" algn="l">
              <a:lnSpc>
                <a:spcPct val="90000"/>
              </a:lnSpc>
              <a:spcBef>
                <a:spcPts val="500"/>
              </a:spcBef>
              <a:spcAft>
                <a:spcPts val="0"/>
              </a:spcAft>
              <a:buSzPts val="1350"/>
              <a:buChar char="•"/>
              <a:defRPr/>
            </a:lvl6pPr>
            <a:lvl7pPr marL="4266987" lvl="6" indent="-419080" algn="l">
              <a:lnSpc>
                <a:spcPct val="90000"/>
              </a:lnSpc>
              <a:spcBef>
                <a:spcPts val="500"/>
              </a:spcBef>
              <a:spcAft>
                <a:spcPts val="0"/>
              </a:spcAft>
              <a:buSzPts val="1350"/>
              <a:buChar char="•"/>
              <a:defRPr/>
            </a:lvl7pPr>
            <a:lvl8pPr marL="4876557" lvl="7" indent="-419080" algn="l">
              <a:lnSpc>
                <a:spcPct val="90000"/>
              </a:lnSpc>
              <a:spcBef>
                <a:spcPts val="500"/>
              </a:spcBef>
              <a:spcAft>
                <a:spcPts val="0"/>
              </a:spcAft>
              <a:buSzPts val="1350"/>
              <a:buChar char="•"/>
              <a:defRPr/>
            </a:lvl8pPr>
            <a:lvl9pPr marL="5486126" lvl="8" indent="-419080" algn="l">
              <a:lnSpc>
                <a:spcPct val="90000"/>
              </a:lnSpc>
              <a:spcBef>
                <a:spcPts val="500"/>
              </a:spcBef>
              <a:spcAft>
                <a:spcPts val="0"/>
              </a:spcAft>
              <a:buSzPts val="1350"/>
              <a:buChar char="•"/>
              <a:defRPr/>
            </a:lvl9pPr>
          </a:lstStyle>
          <a:p>
            <a:endParaRPr/>
          </a:p>
        </p:txBody>
      </p:sp>
      <p:sp>
        <p:nvSpPr>
          <p:cNvPr id="40" name="Google Shape;40;p48"/>
          <p:cNvSpPr txBox="1">
            <a:spLocks noGrp="1"/>
          </p:cNvSpPr>
          <p:nvPr>
            <p:ph type="body" idx="3"/>
          </p:nvPr>
        </p:nvSpPr>
        <p:spPr>
          <a:xfrm>
            <a:off x="691609" y="1601492"/>
            <a:ext cx="10515600" cy="4604429"/>
          </a:xfrm>
          <a:prstGeom prst="rect">
            <a:avLst/>
          </a:prstGeom>
          <a:noFill/>
          <a:ln>
            <a:noFill/>
          </a:ln>
        </p:spPr>
        <p:txBody>
          <a:bodyPr spcFirstLastPara="1" wrap="square" lIns="91425" tIns="91425" rIns="91425" bIns="91425" anchor="t" anchorCtr="0">
            <a:noAutofit/>
          </a:bodyPr>
          <a:lstStyle>
            <a:lvl1pPr marL="609570" lvl="0" indent="-423312" algn="l">
              <a:lnSpc>
                <a:spcPct val="110000"/>
              </a:lnSpc>
              <a:spcBef>
                <a:spcPts val="333"/>
              </a:spcBef>
              <a:spcAft>
                <a:spcPts val="0"/>
              </a:spcAft>
              <a:buSzPts val="1400"/>
              <a:buChar char="•"/>
              <a:defRPr sz="1600">
                <a:latin typeface="Arial"/>
                <a:ea typeface="Arial"/>
                <a:cs typeface="Arial"/>
                <a:sym typeface="Arial"/>
              </a:defRPr>
            </a:lvl1pPr>
            <a:lvl2pPr marL="1219140" lvl="1" indent="-399605" algn="l">
              <a:lnSpc>
                <a:spcPct val="110000"/>
              </a:lnSpc>
              <a:spcBef>
                <a:spcPts val="333"/>
              </a:spcBef>
              <a:spcAft>
                <a:spcPts val="0"/>
              </a:spcAft>
              <a:buSzPts val="1120"/>
              <a:buChar char="▪"/>
              <a:defRPr sz="1600">
                <a:latin typeface="Arial"/>
                <a:ea typeface="Arial"/>
                <a:cs typeface="Arial"/>
                <a:sym typeface="Arial"/>
              </a:defRPr>
            </a:lvl2pPr>
            <a:lvl3pPr marL="1828709" lvl="2" indent="-423312" algn="l">
              <a:lnSpc>
                <a:spcPct val="110000"/>
              </a:lnSpc>
              <a:spcBef>
                <a:spcPts val="333"/>
              </a:spcBef>
              <a:spcAft>
                <a:spcPts val="0"/>
              </a:spcAft>
              <a:buSzPts val="1400"/>
              <a:buChar char="•"/>
              <a:defRPr sz="1600">
                <a:latin typeface="Arial"/>
                <a:ea typeface="Arial"/>
                <a:cs typeface="Arial"/>
                <a:sym typeface="Arial"/>
              </a:defRPr>
            </a:lvl3pPr>
            <a:lvl4pPr marL="2438278" lvl="3" indent="-399605" algn="l">
              <a:lnSpc>
                <a:spcPct val="110000"/>
              </a:lnSpc>
              <a:spcBef>
                <a:spcPts val="333"/>
              </a:spcBef>
              <a:spcAft>
                <a:spcPts val="0"/>
              </a:spcAft>
              <a:buSzPts val="1120"/>
              <a:buChar char="▪"/>
              <a:defRPr sz="1600">
                <a:latin typeface="Arial"/>
                <a:ea typeface="Arial"/>
                <a:cs typeface="Arial"/>
                <a:sym typeface="Arial"/>
              </a:defRPr>
            </a:lvl4pPr>
            <a:lvl5pPr marL="3047848" lvl="4" indent="-423312" algn="l">
              <a:lnSpc>
                <a:spcPct val="110000"/>
              </a:lnSpc>
              <a:spcBef>
                <a:spcPts val="333"/>
              </a:spcBef>
              <a:spcAft>
                <a:spcPts val="0"/>
              </a:spcAft>
              <a:buSzPts val="1400"/>
              <a:buChar char="•"/>
              <a:defRPr sz="1600">
                <a:latin typeface="Arial"/>
                <a:ea typeface="Arial"/>
                <a:cs typeface="Arial"/>
                <a:sym typeface="Arial"/>
              </a:defRPr>
            </a:lvl5pPr>
            <a:lvl6pPr marL="3657418" lvl="5" indent="-419080" algn="l">
              <a:lnSpc>
                <a:spcPct val="90000"/>
              </a:lnSpc>
              <a:spcBef>
                <a:spcPts val="500"/>
              </a:spcBef>
              <a:spcAft>
                <a:spcPts val="0"/>
              </a:spcAft>
              <a:buSzPts val="1350"/>
              <a:buChar char="•"/>
              <a:defRPr/>
            </a:lvl6pPr>
            <a:lvl7pPr marL="4266987" lvl="6" indent="-419080" algn="l">
              <a:lnSpc>
                <a:spcPct val="90000"/>
              </a:lnSpc>
              <a:spcBef>
                <a:spcPts val="500"/>
              </a:spcBef>
              <a:spcAft>
                <a:spcPts val="0"/>
              </a:spcAft>
              <a:buSzPts val="1350"/>
              <a:buChar char="•"/>
              <a:defRPr/>
            </a:lvl7pPr>
            <a:lvl8pPr marL="4876557" lvl="7" indent="-419080" algn="l">
              <a:lnSpc>
                <a:spcPct val="90000"/>
              </a:lnSpc>
              <a:spcBef>
                <a:spcPts val="500"/>
              </a:spcBef>
              <a:spcAft>
                <a:spcPts val="0"/>
              </a:spcAft>
              <a:buSzPts val="1350"/>
              <a:buChar char="•"/>
              <a:defRPr/>
            </a:lvl8pPr>
            <a:lvl9pPr marL="5486126" lvl="8" indent="-419080" algn="l">
              <a:lnSpc>
                <a:spcPct val="90000"/>
              </a:lnSpc>
              <a:spcBef>
                <a:spcPts val="500"/>
              </a:spcBef>
              <a:spcAft>
                <a:spcPts val="0"/>
              </a:spcAft>
              <a:buSzPts val="1350"/>
              <a:buChar char="•"/>
              <a:defRPr/>
            </a:lvl9pPr>
          </a:lstStyle>
          <a:p>
            <a:endParaRPr/>
          </a:p>
        </p:txBody>
      </p:sp>
    </p:spTree>
    <p:extLst>
      <p:ext uri="{BB962C8B-B14F-4D97-AF65-F5344CB8AC3E}">
        <p14:creationId xmlns:p14="http://schemas.microsoft.com/office/powerpoint/2010/main" val="162869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C8C6EE9-4BC4-0043-9D55-88FF2E00598B}"/>
              </a:ext>
            </a:extLst>
          </p:cNvPr>
          <p:cNvSpPr>
            <a:spLocks noGrp="1"/>
          </p:cNvSpPr>
          <p:nvPr>
            <p:ph type="body" sz="quarter" idx="12" hasCustomPrompt="1"/>
          </p:nvPr>
        </p:nvSpPr>
        <p:spPr>
          <a:xfrm>
            <a:off x="0" y="492920"/>
            <a:ext cx="12192000" cy="1221581"/>
          </a:xfrm>
          <a:prstGeom prst="rect">
            <a:avLst/>
          </a:prstGeom>
        </p:spPr>
        <p:txBody>
          <a:bodyPr/>
          <a:lstStyle>
            <a:lvl1pPr marL="0" indent="0" algn="ctr">
              <a:buNone/>
              <a:defRPr sz="3299">
                <a:solidFill>
                  <a:schemeClr val="tx2"/>
                </a:solidFill>
              </a:defRPr>
            </a:lvl1pPr>
          </a:lstStyle>
          <a:p>
            <a:pPr lvl="0"/>
            <a:r>
              <a:rPr lang="en-US"/>
              <a:t>Headline</a:t>
            </a:r>
          </a:p>
        </p:txBody>
      </p:sp>
      <p:sp>
        <p:nvSpPr>
          <p:cNvPr id="7" name="Text Placeholder 6">
            <a:extLst>
              <a:ext uri="{FF2B5EF4-FFF2-40B4-BE49-F238E27FC236}">
                <a16:creationId xmlns:a16="http://schemas.microsoft.com/office/drawing/2014/main" id="{F78D2ACA-4560-424A-805D-29F36AB73F68}"/>
              </a:ext>
            </a:extLst>
          </p:cNvPr>
          <p:cNvSpPr>
            <a:spLocks noGrp="1"/>
          </p:cNvSpPr>
          <p:nvPr>
            <p:ph type="body" sz="quarter" idx="10" hasCustomPrompt="1"/>
          </p:nvPr>
        </p:nvSpPr>
        <p:spPr>
          <a:xfrm>
            <a:off x="578569" y="1871663"/>
            <a:ext cx="4964260" cy="1050132"/>
          </a:xfrm>
          <a:prstGeom prst="rect">
            <a:avLst/>
          </a:prstGeom>
        </p:spPr>
        <p:txBody>
          <a:bodyPr/>
          <a:lstStyle>
            <a:lvl1pPr marL="0" indent="0">
              <a:buNone/>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a:t>Type goes here</a:t>
            </a:r>
          </a:p>
        </p:txBody>
      </p:sp>
      <p:sp>
        <p:nvSpPr>
          <p:cNvPr id="5" name="Google Shape;68;p15">
            <a:extLst>
              <a:ext uri="{FF2B5EF4-FFF2-40B4-BE49-F238E27FC236}">
                <a16:creationId xmlns:a16="http://schemas.microsoft.com/office/drawing/2014/main" id="{3A7901F2-9C0F-BA44-A16E-30770F7E0B01}"/>
              </a:ext>
            </a:extLst>
          </p:cNvPr>
          <p:cNvSpPr txBox="1"/>
          <p:nvPr userDrawn="1"/>
        </p:nvSpPr>
        <p:spPr>
          <a:xfrm>
            <a:off x="11812407" y="6468892"/>
            <a:ext cx="184115" cy="127800"/>
          </a:xfrm>
          <a:prstGeom prst="rect">
            <a:avLst/>
          </a:prstGeom>
          <a:noFill/>
          <a:ln>
            <a:noFill/>
          </a:ln>
        </p:spPr>
        <p:txBody>
          <a:bodyPr spcFirstLastPara="1" wrap="square" lIns="17848" tIns="17848" rIns="17848" bIns="17848" anchor="t" anchorCtr="0">
            <a:noAutofit/>
          </a:bodyPr>
          <a:lstStyle/>
          <a:p>
            <a:pPr algn="r" defTabSz="457098"/>
            <a:fld id="{00000000-1234-1234-1234-123412341234}" type="slidenum">
              <a:rPr lang="en" sz="900">
                <a:solidFill>
                  <a:schemeClr val="bg1">
                    <a:lumMod val="85000"/>
                  </a:schemeClr>
                </a:solidFill>
                <a:latin typeface="+mn-lt"/>
                <a:ea typeface="Helvetica Neue"/>
                <a:cs typeface="Helvetica Neue"/>
                <a:sym typeface="Helvetica Neue"/>
              </a:rPr>
              <a:pPr algn="r" defTabSz="457098"/>
              <a:t>‹#›</a:t>
            </a:fld>
            <a:endParaRPr sz="900">
              <a:solidFill>
                <a:schemeClr val="bg1">
                  <a:lumMod val="85000"/>
                </a:schemeClr>
              </a:solidFill>
              <a:latin typeface="+mn-lt"/>
            </a:endParaRPr>
          </a:p>
        </p:txBody>
      </p:sp>
    </p:spTree>
    <p:extLst>
      <p:ext uri="{BB962C8B-B14F-4D97-AF65-F5344CB8AC3E}">
        <p14:creationId xmlns:p14="http://schemas.microsoft.com/office/powerpoint/2010/main" val="104261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sclaim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625381"/>
            <a:ext cx="6451600" cy="1489419"/>
          </a:xfrm>
        </p:spPr>
        <p:txBody>
          <a:bodyPr anchor="t" anchorCtr="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 2018 The Permanente Medical Group</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2525" y="6355449"/>
            <a:ext cx="1867514" cy="23585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381000" y="343083"/>
            <a:ext cx="2205355" cy="364759"/>
          </a:xfrm>
          <a:prstGeom prst="rect">
            <a:avLst/>
          </a:prstGeom>
        </p:spPr>
      </p:pic>
    </p:spTree>
    <p:extLst>
      <p:ext uri="{BB962C8B-B14F-4D97-AF65-F5344CB8AC3E}">
        <p14:creationId xmlns:p14="http://schemas.microsoft.com/office/powerpoint/2010/main" val="52973982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76982" y="457202"/>
            <a:ext cx="8838049" cy="100488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5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876982" y="1761998"/>
            <a:ext cx="8838049" cy="4152900"/>
          </a:xfrm>
          <a:prstGeom prst="rect">
            <a:avLst/>
          </a:prstGeom>
          <a:noFill/>
          <a:ln>
            <a:noFill/>
          </a:ln>
        </p:spPr>
        <p:txBody>
          <a:bodyPr spcFirstLastPara="1" wrap="square" lIns="91425" tIns="45700" rIns="91425" bIns="45700" anchor="t" anchorCtr="0">
            <a:noAutofit/>
          </a:bodyPr>
          <a:lstStyle>
            <a:lvl1pPr marL="457189" lvl="0" indent="-342891" algn="l">
              <a:lnSpc>
                <a:spcPct val="100000"/>
              </a:lnSpc>
              <a:spcBef>
                <a:spcPts val="300"/>
              </a:spcBef>
              <a:spcAft>
                <a:spcPts val="0"/>
              </a:spcAft>
              <a:buClr>
                <a:srgbClr val="262626"/>
              </a:buClr>
              <a:buSzPts val="1800"/>
              <a:buChar char="•"/>
              <a:defRPr/>
            </a:lvl1pPr>
            <a:lvl2pPr marL="914377" lvl="1" indent="-320032" algn="l">
              <a:lnSpc>
                <a:spcPct val="100000"/>
              </a:lnSpc>
              <a:spcBef>
                <a:spcPts val="300"/>
              </a:spcBef>
              <a:spcAft>
                <a:spcPts val="0"/>
              </a:spcAft>
              <a:buClr>
                <a:srgbClr val="262626"/>
              </a:buClr>
              <a:buSzPts val="1440"/>
              <a:buChar char="▪"/>
              <a:defRPr/>
            </a:lvl2pPr>
            <a:lvl3pPr marL="1371566" lvl="2" indent="-342891" algn="l">
              <a:lnSpc>
                <a:spcPct val="100000"/>
              </a:lnSpc>
              <a:spcBef>
                <a:spcPts val="300"/>
              </a:spcBef>
              <a:spcAft>
                <a:spcPts val="0"/>
              </a:spcAft>
              <a:buClr>
                <a:srgbClr val="262626"/>
              </a:buClr>
              <a:buSzPts val="1800"/>
              <a:buChar char="•"/>
              <a:defRPr/>
            </a:lvl3pPr>
            <a:lvl4pPr marL="1828754" lvl="3" indent="-320031" algn="l">
              <a:lnSpc>
                <a:spcPct val="100000"/>
              </a:lnSpc>
              <a:spcBef>
                <a:spcPts val="300"/>
              </a:spcBef>
              <a:spcAft>
                <a:spcPts val="0"/>
              </a:spcAft>
              <a:buClr>
                <a:srgbClr val="262626"/>
              </a:buClr>
              <a:buSzPts val="1440"/>
              <a:buChar char="▪"/>
              <a:defRPr/>
            </a:lvl4pPr>
            <a:lvl5pPr marL="2285943" lvl="4" indent="-342891" algn="l">
              <a:lnSpc>
                <a:spcPct val="100000"/>
              </a:lnSpc>
              <a:spcBef>
                <a:spcPts val="300"/>
              </a:spcBef>
              <a:spcAft>
                <a:spcPts val="0"/>
              </a:spcAft>
              <a:buClr>
                <a:srgbClr val="262626"/>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pic>
        <p:nvPicPr>
          <p:cNvPr id="6" name="Picture 5">
            <a:extLst>
              <a:ext uri="{FF2B5EF4-FFF2-40B4-BE49-F238E27FC236}">
                <a16:creationId xmlns:a16="http://schemas.microsoft.com/office/drawing/2014/main" id="{CF2EC04D-B16B-7D4A-8275-EFB7CE002C42}"/>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10233223" y="6488431"/>
            <a:ext cx="1706563" cy="190500"/>
          </a:xfrm>
          <a:prstGeom prst="rect">
            <a:avLst/>
          </a:prstGeom>
        </p:spPr>
      </p:pic>
    </p:spTree>
    <p:extLst>
      <p:ext uri="{BB962C8B-B14F-4D97-AF65-F5344CB8AC3E}">
        <p14:creationId xmlns:p14="http://schemas.microsoft.com/office/powerpoint/2010/main" val="271349241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5697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9" name="Freeform 8"/>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06B54077-DDC4-8645-A9B4-3523D661A7EA}" type="slidenum">
              <a:rPr lang="en-US" smtClean="0"/>
              <a:t>‹#›</a:t>
            </a:fld>
            <a:endParaRPr lang="en-US"/>
          </a:p>
        </p:txBody>
      </p:sp>
      <p:sp>
        <p:nvSpPr>
          <p:cNvPr id="5" name="Footer Placeholder 4"/>
          <p:cNvSpPr>
            <a:spLocks noGrp="1"/>
          </p:cNvSpPr>
          <p:nvPr>
            <p:ph type="ftr" sz="quarter" idx="11"/>
          </p:nvPr>
        </p:nvSpPr>
        <p:spPr/>
        <p:txBody>
          <a:bodyPr/>
          <a:lstStyle/>
          <a:p>
            <a:r>
              <a:rPr lang="en-US"/>
              <a:t>© 2018 The Permanente Medical Group</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5777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Column">
    <p:spTree>
      <p:nvGrpSpPr>
        <p:cNvPr id="1" name=""/>
        <p:cNvGrpSpPr/>
        <p:nvPr/>
      </p:nvGrpSpPr>
      <p:grpSpPr>
        <a:xfrm>
          <a:off x="0" y="0"/>
          <a:ext cx="0" cy="0"/>
          <a:chOff x="0" y="0"/>
          <a:chExt cx="0" cy="0"/>
        </a:xfrm>
      </p:grpSpPr>
      <p:sp>
        <p:nvSpPr>
          <p:cNvPr id="10" name="Freeform 9"/>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06B54077-DDC4-8645-A9B4-3523D661A7EA}" type="slidenum">
              <a:rPr lang="en-US" smtClean="0"/>
              <a:t>‹#›</a:t>
            </a:fld>
            <a:endParaRPr lang="en-US"/>
          </a:p>
        </p:txBody>
      </p:sp>
      <p:sp>
        <p:nvSpPr>
          <p:cNvPr id="6" name="Footer Placeholder 5"/>
          <p:cNvSpPr>
            <a:spLocks noGrp="1"/>
          </p:cNvSpPr>
          <p:nvPr>
            <p:ph type="ftr" sz="quarter" idx="11"/>
          </p:nvPr>
        </p:nvSpPr>
        <p:spPr/>
        <p:txBody>
          <a:bodyPr/>
          <a:lstStyle/>
          <a:p>
            <a:r>
              <a:rPr lang="en-US"/>
              <a:t>© 2018 The Permanente Medical Group</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3160" y="1481137"/>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965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230982" y="0"/>
            <a:ext cx="5961017" cy="6858000"/>
          </a:xfrm>
          <a:solidFill>
            <a:schemeClr val="bg1">
              <a:lumMod val="95000"/>
            </a:schemeClr>
          </a:solidFill>
        </p:spPr>
        <p:txBody>
          <a:bodyPr/>
          <a:lstStyle>
            <a:lvl1pPr>
              <a:defRPr>
                <a:solidFill>
                  <a:schemeClr val="bg1">
                    <a:lumMod val="75000"/>
                  </a:schemeClr>
                </a:solidFill>
              </a:defRPr>
            </a:lvl1pPr>
          </a:lstStyle>
          <a:p>
            <a:r>
              <a:rPr lang="en-US"/>
              <a:t>Click icon to add picture</a:t>
            </a:r>
          </a:p>
        </p:txBody>
      </p:sp>
      <p:sp>
        <p:nvSpPr>
          <p:cNvPr id="7" name="Slide Number Placeholder 6"/>
          <p:cNvSpPr>
            <a:spLocks noGrp="1"/>
          </p:cNvSpPr>
          <p:nvPr>
            <p:ph type="sldNum" sz="quarter" idx="12"/>
          </p:nvPr>
        </p:nvSpPr>
        <p:spPr/>
        <p:txBody>
          <a:bodyPr/>
          <a:lstStyle/>
          <a:p>
            <a:fld id="{06B54077-DDC4-8645-A9B4-3523D661A7EA}" type="slidenum">
              <a:rPr lang="en-US" smtClean="0"/>
              <a:t>‹#›</a:t>
            </a:fld>
            <a:endParaRPr lang="en-US"/>
          </a:p>
        </p:txBody>
      </p:sp>
      <p:sp>
        <p:nvSpPr>
          <p:cNvPr id="6" name="Footer Placeholder 5"/>
          <p:cNvSpPr>
            <a:spLocks noGrp="1"/>
          </p:cNvSpPr>
          <p:nvPr>
            <p:ph type="ftr" sz="quarter" idx="11"/>
          </p:nvPr>
        </p:nvSpPr>
        <p:spPr/>
        <p:txBody>
          <a:bodyPr/>
          <a:lstStyle/>
          <a:p>
            <a:r>
              <a:rPr lang="en-US"/>
              <a:t>© 2018 The Permanente Medical Group</a:t>
            </a:r>
          </a:p>
        </p:txBody>
      </p:sp>
      <p:sp>
        <p:nvSpPr>
          <p:cNvPr id="2" name="Title 1"/>
          <p:cNvSpPr>
            <a:spLocks noGrp="1"/>
          </p:cNvSpPr>
          <p:nvPr>
            <p:ph type="title"/>
          </p:nvPr>
        </p:nvSpPr>
        <p:spPr>
          <a:xfrm>
            <a:off x="381000" y="342901"/>
            <a:ext cx="5577840" cy="7169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485900"/>
            <a:ext cx="557784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8958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 Angle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6B54077-DDC4-8645-A9B4-3523D661A7EA}" type="slidenum">
              <a:rPr lang="en-US" smtClean="0"/>
              <a:t>‹#›</a:t>
            </a:fld>
            <a:endParaRPr lang="en-US"/>
          </a:p>
        </p:txBody>
      </p:sp>
      <p:sp>
        <p:nvSpPr>
          <p:cNvPr id="5" name="Footer Placeholder 4"/>
          <p:cNvSpPr>
            <a:spLocks noGrp="1"/>
          </p:cNvSpPr>
          <p:nvPr>
            <p:ph type="ftr" sz="quarter" idx="11"/>
          </p:nvPr>
        </p:nvSpPr>
        <p:spPr/>
        <p:txBody>
          <a:bodyPr/>
          <a:lstStyle/>
          <a:p>
            <a:r>
              <a:rPr lang="en-US"/>
              <a:t>© 2018 The Permanente Medical Group</a:t>
            </a:r>
          </a:p>
        </p:txBody>
      </p:sp>
      <p:sp>
        <p:nvSpPr>
          <p:cNvPr id="2" name="Title 1"/>
          <p:cNvSpPr>
            <a:spLocks noGrp="1"/>
          </p:cNvSpPr>
          <p:nvPr>
            <p:ph type="title"/>
          </p:nvPr>
        </p:nvSpPr>
        <p:spPr>
          <a:xfrm>
            <a:off x="381000" y="342901"/>
            <a:ext cx="8640170" cy="716972"/>
          </a:xfrm>
        </p:spPr>
        <p:txBody>
          <a:bodyPr/>
          <a:lstStyle/>
          <a:p>
            <a:r>
              <a:rPr lang="en-US"/>
              <a:t>Click to edit Master title style</a:t>
            </a:r>
            <a:endParaRPr lang="en-US" dirty="0"/>
          </a:p>
        </p:txBody>
      </p:sp>
      <p:sp>
        <p:nvSpPr>
          <p:cNvPr id="3" name="Content Placeholder 2"/>
          <p:cNvSpPr>
            <a:spLocks noGrp="1"/>
          </p:cNvSpPr>
          <p:nvPr>
            <p:ph idx="1"/>
          </p:nvPr>
        </p:nvSpPr>
        <p:spPr>
          <a:xfrm>
            <a:off x="381000" y="1485900"/>
            <a:ext cx="8288666" cy="4687984"/>
          </a:xfrm>
          <a:custGeom>
            <a:avLst/>
            <a:gdLst>
              <a:gd name="connsiteX0" fmla="*/ 0 w 11430000"/>
              <a:gd name="connsiteY0" fmla="*/ 4686300 h 4686300"/>
              <a:gd name="connsiteX1" fmla="*/ 0 w 11430000"/>
              <a:gd name="connsiteY1" fmla="*/ 0 h 4686300"/>
              <a:gd name="connsiteX2" fmla="*/ 11430000 w 11430000"/>
              <a:gd name="connsiteY2" fmla="*/ 0 h 4686300"/>
              <a:gd name="connsiteX3" fmla="*/ 11430000 w 11430000"/>
              <a:gd name="connsiteY3" fmla="*/ 4686300 h 4686300"/>
              <a:gd name="connsiteX4" fmla="*/ 0 w 11430000"/>
              <a:gd name="connsiteY4" fmla="*/ 4686300 h 4686300"/>
              <a:gd name="connsiteX0" fmla="*/ 0 w 11430000"/>
              <a:gd name="connsiteY0" fmla="*/ 4686300 h 4686300"/>
              <a:gd name="connsiteX1" fmla="*/ 0 w 11430000"/>
              <a:gd name="connsiteY1" fmla="*/ 0 h 4686300"/>
              <a:gd name="connsiteX2" fmla="*/ 6675120 w 11430000"/>
              <a:gd name="connsiteY2" fmla="*/ 0 h 4686300"/>
              <a:gd name="connsiteX3" fmla="*/ 11430000 w 11430000"/>
              <a:gd name="connsiteY3" fmla="*/ 4686300 h 4686300"/>
              <a:gd name="connsiteX4" fmla="*/ 0 w 11430000"/>
              <a:gd name="connsiteY4" fmla="*/ 4686300 h 4686300"/>
              <a:gd name="connsiteX0" fmla="*/ 0 w 6675120"/>
              <a:gd name="connsiteY0" fmla="*/ 4686300 h 4686300"/>
              <a:gd name="connsiteX1" fmla="*/ 0 w 6675120"/>
              <a:gd name="connsiteY1" fmla="*/ 0 h 4686300"/>
              <a:gd name="connsiteX2" fmla="*/ 6675120 w 6675120"/>
              <a:gd name="connsiteY2" fmla="*/ 0 h 4686300"/>
              <a:gd name="connsiteX3" fmla="*/ 3108960 w 6675120"/>
              <a:gd name="connsiteY3" fmla="*/ 4686300 h 4686300"/>
              <a:gd name="connsiteX4" fmla="*/ 0 w 6675120"/>
              <a:gd name="connsiteY4" fmla="*/ 4686300 h 4686300"/>
              <a:gd name="connsiteX0" fmla="*/ 0 w 7972978"/>
              <a:gd name="connsiteY0" fmla="*/ 4686300 h 4686300"/>
              <a:gd name="connsiteX1" fmla="*/ 0 w 7972978"/>
              <a:gd name="connsiteY1" fmla="*/ 0 h 4686300"/>
              <a:gd name="connsiteX2" fmla="*/ 7972978 w 7972978"/>
              <a:gd name="connsiteY2" fmla="*/ 0 h 4686300"/>
              <a:gd name="connsiteX3" fmla="*/ 3108960 w 7972978"/>
              <a:gd name="connsiteY3" fmla="*/ 4686300 h 4686300"/>
              <a:gd name="connsiteX4" fmla="*/ 0 w 7972978"/>
              <a:gd name="connsiteY4" fmla="*/ 4686300 h 4686300"/>
              <a:gd name="connsiteX0" fmla="*/ 0 w 7972978"/>
              <a:gd name="connsiteY0" fmla="*/ 4686300 h 4701048"/>
              <a:gd name="connsiteX1" fmla="*/ 0 w 7972978"/>
              <a:gd name="connsiteY1" fmla="*/ 0 h 4701048"/>
              <a:gd name="connsiteX2" fmla="*/ 7972978 w 7972978"/>
              <a:gd name="connsiteY2" fmla="*/ 0 h 4701048"/>
              <a:gd name="connsiteX3" fmla="*/ 3241696 w 7972978"/>
              <a:gd name="connsiteY3" fmla="*/ 4701048 h 4701048"/>
              <a:gd name="connsiteX4" fmla="*/ 0 w 7972978"/>
              <a:gd name="connsiteY4" fmla="*/ 4686300 h 4701048"/>
              <a:gd name="connsiteX0" fmla="*/ 219491 w 8192469"/>
              <a:gd name="connsiteY0" fmla="*/ 4686300 h 4701048"/>
              <a:gd name="connsiteX1" fmla="*/ 0 w 8192469"/>
              <a:gd name="connsiteY1" fmla="*/ 13062 h 4701048"/>
              <a:gd name="connsiteX2" fmla="*/ 8192469 w 8192469"/>
              <a:gd name="connsiteY2" fmla="*/ 0 h 4701048"/>
              <a:gd name="connsiteX3" fmla="*/ 3461187 w 8192469"/>
              <a:gd name="connsiteY3" fmla="*/ 4701048 h 4701048"/>
              <a:gd name="connsiteX4" fmla="*/ 219491 w 8192469"/>
              <a:gd name="connsiteY4" fmla="*/ 4686300 h 4701048"/>
              <a:gd name="connsiteX0" fmla="*/ 12910 w 8192469"/>
              <a:gd name="connsiteY0" fmla="*/ 4686300 h 4701048"/>
              <a:gd name="connsiteX1" fmla="*/ 0 w 8192469"/>
              <a:gd name="connsiteY1" fmla="*/ 13062 h 4701048"/>
              <a:gd name="connsiteX2" fmla="*/ 8192469 w 8192469"/>
              <a:gd name="connsiteY2" fmla="*/ 0 h 4701048"/>
              <a:gd name="connsiteX3" fmla="*/ 3461187 w 8192469"/>
              <a:gd name="connsiteY3" fmla="*/ 4701048 h 4701048"/>
              <a:gd name="connsiteX4" fmla="*/ 12910 w 8192469"/>
              <a:gd name="connsiteY4" fmla="*/ 4686300 h 4701048"/>
              <a:gd name="connsiteX0" fmla="*/ 12910 w 8192469"/>
              <a:gd name="connsiteY0" fmla="*/ 4686300 h 4727173"/>
              <a:gd name="connsiteX1" fmla="*/ 0 w 8192469"/>
              <a:gd name="connsiteY1" fmla="*/ 13062 h 4727173"/>
              <a:gd name="connsiteX2" fmla="*/ 8192469 w 8192469"/>
              <a:gd name="connsiteY2" fmla="*/ 0 h 4727173"/>
              <a:gd name="connsiteX3" fmla="*/ 3487010 w 8192469"/>
              <a:gd name="connsiteY3" fmla="*/ 4727173 h 4727173"/>
              <a:gd name="connsiteX4" fmla="*/ 12910 w 8192469"/>
              <a:gd name="connsiteY4" fmla="*/ 4686300 h 4727173"/>
              <a:gd name="connsiteX0" fmla="*/ 12910 w 8192469"/>
              <a:gd name="connsiteY0" fmla="*/ 4686300 h 4701047"/>
              <a:gd name="connsiteX1" fmla="*/ 0 w 8192469"/>
              <a:gd name="connsiteY1" fmla="*/ 13062 h 4701047"/>
              <a:gd name="connsiteX2" fmla="*/ 8192469 w 8192469"/>
              <a:gd name="connsiteY2" fmla="*/ 0 h 4701047"/>
              <a:gd name="connsiteX3" fmla="*/ 3499921 w 8192469"/>
              <a:gd name="connsiteY3" fmla="*/ 4701047 h 4701047"/>
              <a:gd name="connsiteX4" fmla="*/ 12910 w 8192469"/>
              <a:gd name="connsiteY4" fmla="*/ 4686300 h 4701047"/>
              <a:gd name="connsiteX0" fmla="*/ 12910 w 8192469"/>
              <a:gd name="connsiteY0" fmla="*/ 4686300 h 4687984"/>
              <a:gd name="connsiteX1" fmla="*/ 0 w 8192469"/>
              <a:gd name="connsiteY1" fmla="*/ 13062 h 4687984"/>
              <a:gd name="connsiteX2" fmla="*/ 8192469 w 8192469"/>
              <a:gd name="connsiteY2" fmla="*/ 0 h 4687984"/>
              <a:gd name="connsiteX3" fmla="*/ 3499921 w 8192469"/>
              <a:gd name="connsiteY3" fmla="*/ 4687984 h 4687984"/>
              <a:gd name="connsiteX4" fmla="*/ 12910 w 8192469"/>
              <a:gd name="connsiteY4" fmla="*/ 4686300 h 468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2469" h="4687984">
                <a:moveTo>
                  <a:pt x="12910" y="4686300"/>
                </a:moveTo>
                <a:cubicBezTo>
                  <a:pt x="8607" y="3128554"/>
                  <a:pt x="4303" y="1570808"/>
                  <a:pt x="0" y="13062"/>
                </a:cubicBezTo>
                <a:lnTo>
                  <a:pt x="8192469" y="0"/>
                </a:lnTo>
                <a:lnTo>
                  <a:pt x="3499921" y="4687984"/>
                </a:lnTo>
                <a:lnTo>
                  <a:pt x="12910" y="4686300"/>
                </a:lnTo>
                <a:close/>
              </a:path>
            </a:pathLst>
          </a:custGeo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3" hasCustomPrompt="1"/>
          </p:nvPr>
        </p:nvSpPr>
        <p:spPr>
          <a:xfrm>
            <a:off x="3629872" y="0"/>
            <a:ext cx="8562383" cy="6862184"/>
          </a:xfrm>
          <a:custGeom>
            <a:avLst/>
            <a:gdLst>
              <a:gd name="connsiteX0" fmla="*/ 0 w 8839200"/>
              <a:gd name="connsiteY0" fmla="*/ 6858000 h 6858000"/>
              <a:gd name="connsiteX1" fmla="*/ 1714500 w 8839200"/>
              <a:gd name="connsiteY1" fmla="*/ 0 h 6858000"/>
              <a:gd name="connsiteX2" fmla="*/ 7124700 w 8839200"/>
              <a:gd name="connsiteY2" fmla="*/ 0 h 6858000"/>
              <a:gd name="connsiteX3" fmla="*/ 8839200 w 8839200"/>
              <a:gd name="connsiteY3" fmla="*/ 6858000 h 6858000"/>
              <a:gd name="connsiteX4" fmla="*/ 0 w 8839200"/>
              <a:gd name="connsiteY4" fmla="*/ 6858000 h 6858000"/>
              <a:gd name="connsiteX0" fmla="*/ 0 w 8839200"/>
              <a:gd name="connsiteY0" fmla="*/ 6858000 h 6858000"/>
              <a:gd name="connsiteX1" fmla="*/ 1714500 w 8839200"/>
              <a:gd name="connsiteY1" fmla="*/ 0 h 6858000"/>
              <a:gd name="connsiteX2" fmla="*/ 8831580 w 8839200"/>
              <a:gd name="connsiteY2" fmla="*/ 15240 h 6858000"/>
              <a:gd name="connsiteX3" fmla="*/ 8839200 w 8839200"/>
              <a:gd name="connsiteY3" fmla="*/ 6858000 h 6858000"/>
              <a:gd name="connsiteX4" fmla="*/ 0 w 8839200"/>
              <a:gd name="connsiteY4" fmla="*/ 6858000 h 6858000"/>
              <a:gd name="connsiteX0" fmla="*/ 0 w 8839200"/>
              <a:gd name="connsiteY0" fmla="*/ 6858000 h 6858000"/>
              <a:gd name="connsiteX1" fmla="*/ 6911340 w 8839200"/>
              <a:gd name="connsiteY1" fmla="*/ 0 h 6858000"/>
              <a:gd name="connsiteX2" fmla="*/ 8831580 w 8839200"/>
              <a:gd name="connsiteY2" fmla="*/ 15240 h 6858000"/>
              <a:gd name="connsiteX3" fmla="*/ 8839200 w 8839200"/>
              <a:gd name="connsiteY3" fmla="*/ 6858000 h 6858000"/>
              <a:gd name="connsiteX4" fmla="*/ 0 w 8839200"/>
              <a:gd name="connsiteY4" fmla="*/ 6858000 h 6858000"/>
              <a:gd name="connsiteX0" fmla="*/ 0 w 8793480"/>
              <a:gd name="connsiteY0" fmla="*/ 6842760 h 6858000"/>
              <a:gd name="connsiteX1" fmla="*/ 6865620 w 8793480"/>
              <a:gd name="connsiteY1" fmla="*/ 0 h 6858000"/>
              <a:gd name="connsiteX2" fmla="*/ 8785860 w 8793480"/>
              <a:gd name="connsiteY2" fmla="*/ 15240 h 6858000"/>
              <a:gd name="connsiteX3" fmla="*/ 8793480 w 8793480"/>
              <a:gd name="connsiteY3" fmla="*/ 6858000 h 6858000"/>
              <a:gd name="connsiteX4" fmla="*/ 0 w 8793480"/>
              <a:gd name="connsiteY4" fmla="*/ 6842760 h 6858000"/>
              <a:gd name="connsiteX0" fmla="*/ 0 w 8785860"/>
              <a:gd name="connsiteY0" fmla="*/ 6842760 h 6842760"/>
              <a:gd name="connsiteX1" fmla="*/ 6865620 w 8785860"/>
              <a:gd name="connsiteY1" fmla="*/ 0 h 6842760"/>
              <a:gd name="connsiteX2" fmla="*/ 8785860 w 8785860"/>
              <a:gd name="connsiteY2" fmla="*/ 15240 h 6842760"/>
              <a:gd name="connsiteX3" fmla="*/ 8701405 w 8785860"/>
              <a:gd name="connsiteY3" fmla="*/ 6781800 h 6842760"/>
              <a:gd name="connsiteX4" fmla="*/ 0 w 8785860"/>
              <a:gd name="connsiteY4" fmla="*/ 6842760 h 6842760"/>
              <a:gd name="connsiteX0" fmla="*/ 0 w 8793480"/>
              <a:gd name="connsiteY0" fmla="*/ 6842760 h 6854825"/>
              <a:gd name="connsiteX1" fmla="*/ 6865620 w 8793480"/>
              <a:gd name="connsiteY1" fmla="*/ 0 h 6854825"/>
              <a:gd name="connsiteX2" fmla="*/ 8785860 w 8793480"/>
              <a:gd name="connsiteY2" fmla="*/ 15240 h 6854825"/>
              <a:gd name="connsiteX3" fmla="*/ 8793480 w 8793480"/>
              <a:gd name="connsiteY3" fmla="*/ 6854825 h 6854825"/>
              <a:gd name="connsiteX4" fmla="*/ 0 w 8793480"/>
              <a:gd name="connsiteY4" fmla="*/ 6842760 h 6854825"/>
              <a:gd name="connsiteX0" fmla="*/ 0 w 8795385"/>
              <a:gd name="connsiteY0" fmla="*/ 6843395 h 6855460"/>
              <a:gd name="connsiteX1" fmla="*/ 6865620 w 8795385"/>
              <a:gd name="connsiteY1" fmla="*/ 635 h 6855460"/>
              <a:gd name="connsiteX2" fmla="*/ 8795385 w 8795385"/>
              <a:gd name="connsiteY2" fmla="*/ 0 h 6855460"/>
              <a:gd name="connsiteX3" fmla="*/ 8793480 w 8795385"/>
              <a:gd name="connsiteY3" fmla="*/ 6855460 h 6855460"/>
              <a:gd name="connsiteX4" fmla="*/ 0 w 8795385"/>
              <a:gd name="connsiteY4" fmla="*/ 6843395 h 6855460"/>
              <a:gd name="connsiteX0" fmla="*/ 0 w 8795385"/>
              <a:gd name="connsiteY0" fmla="*/ 6843395 h 6843395"/>
              <a:gd name="connsiteX1" fmla="*/ 6865620 w 8795385"/>
              <a:gd name="connsiteY1" fmla="*/ 635 h 6843395"/>
              <a:gd name="connsiteX2" fmla="*/ 8795385 w 8795385"/>
              <a:gd name="connsiteY2" fmla="*/ 0 h 6843395"/>
              <a:gd name="connsiteX3" fmla="*/ 7982319 w 8795385"/>
              <a:gd name="connsiteY3" fmla="*/ 6840712 h 6843395"/>
              <a:gd name="connsiteX4" fmla="*/ 0 w 8795385"/>
              <a:gd name="connsiteY4" fmla="*/ 6843395 h 6843395"/>
              <a:gd name="connsiteX0" fmla="*/ 0 w 8220198"/>
              <a:gd name="connsiteY0" fmla="*/ 6858143 h 6858143"/>
              <a:gd name="connsiteX1" fmla="*/ 6865620 w 8220198"/>
              <a:gd name="connsiteY1" fmla="*/ 15383 h 6858143"/>
              <a:gd name="connsiteX2" fmla="*/ 8220198 w 8220198"/>
              <a:gd name="connsiteY2" fmla="*/ 0 h 6858143"/>
              <a:gd name="connsiteX3" fmla="*/ 7982319 w 8220198"/>
              <a:gd name="connsiteY3" fmla="*/ 6855460 h 6858143"/>
              <a:gd name="connsiteX4" fmla="*/ 0 w 8220198"/>
              <a:gd name="connsiteY4" fmla="*/ 6858143 h 6858143"/>
              <a:gd name="connsiteX0" fmla="*/ 0 w 8474688"/>
              <a:gd name="connsiteY0" fmla="*/ 6858143 h 6873045"/>
              <a:gd name="connsiteX1" fmla="*/ 6865620 w 8474688"/>
              <a:gd name="connsiteY1" fmla="*/ 15383 h 6873045"/>
              <a:gd name="connsiteX2" fmla="*/ 8220198 w 8474688"/>
              <a:gd name="connsiteY2" fmla="*/ 0 h 6873045"/>
              <a:gd name="connsiteX3" fmla="*/ 8474688 w 8474688"/>
              <a:gd name="connsiteY3" fmla="*/ 6873045 h 6873045"/>
              <a:gd name="connsiteX4" fmla="*/ 0 w 8474688"/>
              <a:gd name="connsiteY4" fmla="*/ 6858143 h 6873045"/>
              <a:gd name="connsiteX0" fmla="*/ 0 w 8489828"/>
              <a:gd name="connsiteY0" fmla="*/ 6842760 h 6857662"/>
              <a:gd name="connsiteX1" fmla="*/ 6865620 w 8489828"/>
              <a:gd name="connsiteY1" fmla="*/ 0 h 6857662"/>
              <a:gd name="connsiteX2" fmla="*/ 8489828 w 8489828"/>
              <a:gd name="connsiteY2" fmla="*/ 2202 h 6857662"/>
              <a:gd name="connsiteX3" fmla="*/ 8474688 w 8489828"/>
              <a:gd name="connsiteY3" fmla="*/ 6857662 h 6857662"/>
              <a:gd name="connsiteX4" fmla="*/ 0 w 8489828"/>
              <a:gd name="connsiteY4" fmla="*/ 6842760 h 6857662"/>
              <a:gd name="connsiteX0" fmla="*/ 0 w 8475910"/>
              <a:gd name="connsiteY0" fmla="*/ 6842760 h 6857662"/>
              <a:gd name="connsiteX1" fmla="*/ 6865620 w 8475910"/>
              <a:gd name="connsiteY1" fmla="*/ 0 h 6857662"/>
              <a:gd name="connsiteX2" fmla="*/ 8472243 w 8475910"/>
              <a:gd name="connsiteY2" fmla="*/ 2202 h 6857662"/>
              <a:gd name="connsiteX3" fmla="*/ 8474688 w 8475910"/>
              <a:gd name="connsiteY3" fmla="*/ 6857662 h 6857662"/>
              <a:gd name="connsiteX4" fmla="*/ 0 w 8475910"/>
              <a:gd name="connsiteY4" fmla="*/ 6842760 h 6857662"/>
              <a:gd name="connsiteX0" fmla="*/ 0 w 8483967"/>
              <a:gd name="connsiteY0" fmla="*/ 6842760 h 6857662"/>
              <a:gd name="connsiteX1" fmla="*/ 6865620 w 8483967"/>
              <a:gd name="connsiteY1" fmla="*/ 0 h 6857662"/>
              <a:gd name="connsiteX2" fmla="*/ 8483967 w 8483967"/>
              <a:gd name="connsiteY2" fmla="*/ 8064 h 6857662"/>
              <a:gd name="connsiteX3" fmla="*/ 8474688 w 8483967"/>
              <a:gd name="connsiteY3" fmla="*/ 6857662 h 6857662"/>
              <a:gd name="connsiteX4" fmla="*/ 0 w 8483967"/>
              <a:gd name="connsiteY4" fmla="*/ 6842760 h 6857662"/>
              <a:gd name="connsiteX0" fmla="*/ 0 w 8483967"/>
              <a:gd name="connsiteY0" fmla="*/ 6842760 h 6857662"/>
              <a:gd name="connsiteX1" fmla="*/ 6865620 w 8483967"/>
              <a:gd name="connsiteY1" fmla="*/ 0 h 6857662"/>
              <a:gd name="connsiteX2" fmla="*/ 8483967 w 8483967"/>
              <a:gd name="connsiteY2" fmla="*/ 2203 h 6857662"/>
              <a:gd name="connsiteX3" fmla="*/ 8474688 w 8483967"/>
              <a:gd name="connsiteY3" fmla="*/ 6857662 h 6857662"/>
              <a:gd name="connsiteX4" fmla="*/ 0 w 8483967"/>
              <a:gd name="connsiteY4" fmla="*/ 6842760 h 6857662"/>
              <a:gd name="connsiteX0" fmla="*/ 0 w 8483967"/>
              <a:gd name="connsiteY0" fmla="*/ 6842760 h 6857662"/>
              <a:gd name="connsiteX1" fmla="*/ 6865620 w 8483967"/>
              <a:gd name="connsiteY1" fmla="*/ 0 h 6857662"/>
              <a:gd name="connsiteX2" fmla="*/ 8483967 w 8483967"/>
              <a:gd name="connsiteY2" fmla="*/ 2203 h 6857662"/>
              <a:gd name="connsiteX3" fmla="*/ 8480550 w 8483967"/>
              <a:gd name="connsiteY3" fmla="*/ 6857662 h 6857662"/>
              <a:gd name="connsiteX4" fmla="*/ 0 w 8483967"/>
              <a:gd name="connsiteY4" fmla="*/ 6842760 h 6857662"/>
              <a:gd name="connsiteX0" fmla="*/ 0 w 8487633"/>
              <a:gd name="connsiteY0" fmla="*/ 6842760 h 6857662"/>
              <a:gd name="connsiteX1" fmla="*/ 6865620 w 8487633"/>
              <a:gd name="connsiteY1" fmla="*/ 0 h 6857662"/>
              <a:gd name="connsiteX2" fmla="*/ 8483967 w 8487633"/>
              <a:gd name="connsiteY2" fmla="*/ 2203 h 6857662"/>
              <a:gd name="connsiteX3" fmla="*/ 8486411 w 8487633"/>
              <a:gd name="connsiteY3" fmla="*/ 6857662 h 6857662"/>
              <a:gd name="connsiteX4" fmla="*/ 0 w 8487633"/>
              <a:gd name="connsiteY4" fmla="*/ 6842760 h 6857662"/>
              <a:gd name="connsiteX0" fmla="*/ 0 w 8487296"/>
              <a:gd name="connsiteY0" fmla="*/ 6842760 h 6857662"/>
              <a:gd name="connsiteX1" fmla="*/ 6865620 w 8487296"/>
              <a:gd name="connsiteY1" fmla="*/ 0 h 6857662"/>
              <a:gd name="connsiteX2" fmla="*/ 8478106 w 8487296"/>
              <a:gd name="connsiteY2" fmla="*/ 2203 h 6857662"/>
              <a:gd name="connsiteX3" fmla="*/ 8486411 w 8487296"/>
              <a:gd name="connsiteY3" fmla="*/ 6857662 h 6857662"/>
              <a:gd name="connsiteX4" fmla="*/ 0 w 8487296"/>
              <a:gd name="connsiteY4" fmla="*/ 6842760 h 6857662"/>
              <a:gd name="connsiteX0" fmla="*/ 0 w 8487633"/>
              <a:gd name="connsiteY0" fmla="*/ 6842760 h 6857662"/>
              <a:gd name="connsiteX1" fmla="*/ 6865620 w 8487633"/>
              <a:gd name="connsiteY1" fmla="*/ 0 h 6857662"/>
              <a:gd name="connsiteX2" fmla="*/ 8483968 w 8487633"/>
              <a:gd name="connsiteY2" fmla="*/ 2203 h 6857662"/>
              <a:gd name="connsiteX3" fmla="*/ 8486411 w 8487633"/>
              <a:gd name="connsiteY3" fmla="*/ 6857662 h 6857662"/>
              <a:gd name="connsiteX4" fmla="*/ 0 w 8487633"/>
              <a:gd name="connsiteY4" fmla="*/ 6842760 h 6857662"/>
              <a:gd name="connsiteX0" fmla="*/ 0 w 8488281"/>
              <a:gd name="connsiteY0" fmla="*/ 6842760 h 6857662"/>
              <a:gd name="connsiteX1" fmla="*/ 6865620 w 8488281"/>
              <a:gd name="connsiteY1" fmla="*/ 0 h 6857662"/>
              <a:gd name="connsiteX2" fmla="*/ 8483968 w 8488281"/>
              <a:gd name="connsiteY2" fmla="*/ 2203 h 6857662"/>
              <a:gd name="connsiteX3" fmla="*/ 8486411 w 8488281"/>
              <a:gd name="connsiteY3" fmla="*/ 6857662 h 6857662"/>
              <a:gd name="connsiteX4" fmla="*/ 0 w 8488281"/>
              <a:gd name="connsiteY4" fmla="*/ 6842760 h 6857662"/>
              <a:gd name="connsiteX0" fmla="*/ 0 w 8484011"/>
              <a:gd name="connsiteY0" fmla="*/ 6842760 h 6869385"/>
              <a:gd name="connsiteX1" fmla="*/ 6865620 w 8484011"/>
              <a:gd name="connsiteY1" fmla="*/ 0 h 6869385"/>
              <a:gd name="connsiteX2" fmla="*/ 8483968 w 8484011"/>
              <a:gd name="connsiteY2" fmla="*/ 2203 h 6869385"/>
              <a:gd name="connsiteX3" fmla="*/ 8468826 w 8484011"/>
              <a:gd name="connsiteY3" fmla="*/ 6869385 h 6869385"/>
              <a:gd name="connsiteX4" fmla="*/ 0 w 8484011"/>
              <a:gd name="connsiteY4" fmla="*/ 6842760 h 6869385"/>
              <a:gd name="connsiteX0" fmla="*/ 0 w 8484054"/>
              <a:gd name="connsiteY0" fmla="*/ 6842760 h 6875247"/>
              <a:gd name="connsiteX1" fmla="*/ 6865620 w 8484054"/>
              <a:gd name="connsiteY1" fmla="*/ 0 h 6875247"/>
              <a:gd name="connsiteX2" fmla="*/ 8483968 w 8484054"/>
              <a:gd name="connsiteY2" fmla="*/ 2203 h 6875247"/>
              <a:gd name="connsiteX3" fmla="*/ 8474688 w 8484054"/>
              <a:gd name="connsiteY3" fmla="*/ 6875247 h 6875247"/>
              <a:gd name="connsiteX4" fmla="*/ 0 w 8484054"/>
              <a:gd name="connsiteY4" fmla="*/ 6842760 h 6875247"/>
              <a:gd name="connsiteX0" fmla="*/ 0 w 8484575"/>
              <a:gd name="connsiteY0" fmla="*/ 6842760 h 6875247"/>
              <a:gd name="connsiteX1" fmla="*/ 6865620 w 8484575"/>
              <a:gd name="connsiteY1" fmla="*/ 0 h 6875247"/>
              <a:gd name="connsiteX2" fmla="*/ 8483968 w 8484575"/>
              <a:gd name="connsiteY2" fmla="*/ 2203 h 6875247"/>
              <a:gd name="connsiteX3" fmla="*/ 8480550 w 8484575"/>
              <a:gd name="connsiteY3" fmla="*/ 6875247 h 6875247"/>
              <a:gd name="connsiteX4" fmla="*/ 0 w 8484575"/>
              <a:gd name="connsiteY4" fmla="*/ 6842760 h 6875247"/>
              <a:gd name="connsiteX0" fmla="*/ 0 w 8497638"/>
              <a:gd name="connsiteY0" fmla="*/ 6816635 h 6875247"/>
              <a:gd name="connsiteX1" fmla="*/ 6878683 w 8497638"/>
              <a:gd name="connsiteY1" fmla="*/ 0 h 6875247"/>
              <a:gd name="connsiteX2" fmla="*/ 8497031 w 8497638"/>
              <a:gd name="connsiteY2" fmla="*/ 2203 h 6875247"/>
              <a:gd name="connsiteX3" fmla="*/ 8493613 w 8497638"/>
              <a:gd name="connsiteY3" fmla="*/ 6875247 h 6875247"/>
              <a:gd name="connsiteX4" fmla="*/ 0 w 8497638"/>
              <a:gd name="connsiteY4" fmla="*/ 6816635 h 6875247"/>
              <a:gd name="connsiteX0" fmla="*/ 0 w 8562952"/>
              <a:gd name="connsiteY0" fmla="*/ 6855824 h 6875247"/>
              <a:gd name="connsiteX1" fmla="*/ 6943997 w 8562952"/>
              <a:gd name="connsiteY1" fmla="*/ 0 h 6875247"/>
              <a:gd name="connsiteX2" fmla="*/ 8562345 w 8562952"/>
              <a:gd name="connsiteY2" fmla="*/ 2203 h 6875247"/>
              <a:gd name="connsiteX3" fmla="*/ 8558927 w 8562952"/>
              <a:gd name="connsiteY3" fmla="*/ 6875247 h 6875247"/>
              <a:gd name="connsiteX4" fmla="*/ 0 w 8562952"/>
              <a:gd name="connsiteY4" fmla="*/ 6855824 h 6875247"/>
              <a:gd name="connsiteX0" fmla="*/ 0 w 8562383"/>
              <a:gd name="connsiteY0" fmla="*/ 6855824 h 6862184"/>
              <a:gd name="connsiteX1" fmla="*/ 6943997 w 8562383"/>
              <a:gd name="connsiteY1" fmla="*/ 0 h 6862184"/>
              <a:gd name="connsiteX2" fmla="*/ 8562345 w 8562383"/>
              <a:gd name="connsiteY2" fmla="*/ 2203 h 6862184"/>
              <a:gd name="connsiteX3" fmla="*/ 8545865 w 8562383"/>
              <a:gd name="connsiteY3" fmla="*/ 6862184 h 6862184"/>
              <a:gd name="connsiteX4" fmla="*/ 0 w 8562383"/>
              <a:gd name="connsiteY4" fmla="*/ 6855824 h 686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383" h="6862184">
                <a:moveTo>
                  <a:pt x="0" y="6855824"/>
                </a:moveTo>
                <a:lnTo>
                  <a:pt x="6943997" y="0"/>
                </a:lnTo>
                <a:lnTo>
                  <a:pt x="8562345" y="2203"/>
                </a:lnTo>
                <a:cubicBezTo>
                  <a:pt x="8563159" y="2328387"/>
                  <a:pt x="8550912" y="4577031"/>
                  <a:pt x="8545865" y="6862184"/>
                </a:cubicBezTo>
                <a:lnTo>
                  <a:pt x="0" y="6855824"/>
                </a:lnTo>
                <a:close/>
              </a:path>
            </a:pathLst>
          </a:custGeom>
          <a:solidFill>
            <a:schemeClr val="bg1">
              <a:lumMod val="95000"/>
            </a:schemeClr>
          </a:solidFill>
          <a:ln>
            <a:noFill/>
          </a:ln>
        </p:spPr>
        <p:txBody>
          <a:bodyPr/>
          <a:lstStyle>
            <a:lvl1pPr>
              <a:defRPr>
                <a:solidFill>
                  <a:schemeClr val="bg1">
                    <a:lumMod val="75000"/>
                  </a:schemeClr>
                </a:solidFill>
              </a:defRPr>
            </a:lvl1pPr>
          </a:lstStyle>
          <a:p>
            <a:r>
              <a:rPr lang="en-US" dirty="0"/>
              <a:t>Click icon to add picture</a:t>
            </a:r>
          </a:p>
        </p:txBody>
      </p:sp>
    </p:spTree>
    <p:extLst>
      <p:ext uri="{BB962C8B-B14F-4D97-AF65-F5344CB8AC3E}">
        <p14:creationId xmlns:p14="http://schemas.microsoft.com/office/powerpoint/2010/main" val="3972881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7.emf"/><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3.emf"/><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8.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1.png"/><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flipV="1">
            <a:off x="381000" y="342900"/>
            <a:ext cx="2205355" cy="365125"/>
          </a:xfrm>
          <a:prstGeom prst="rect">
            <a:avLst/>
          </a:prstGeom>
        </p:spPr>
      </p:pic>
      <p:pic>
        <p:nvPicPr>
          <p:cNvPr id="11" name="Picture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
        <p:nvSpPr>
          <p:cNvPr id="5" name="Footer Placeholder 4"/>
          <p:cNvSpPr>
            <a:spLocks noGrp="1"/>
          </p:cNvSpPr>
          <p:nvPr>
            <p:ph type="ftr" sz="quarter" idx="3"/>
          </p:nvPr>
        </p:nvSpPr>
        <p:spPr>
          <a:xfrm>
            <a:off x="381000" y="6457950"/>
            <a:ext cx="2880360" cy="228600"/>
          </a:xfrm>
          <a:prstGeom prst="rect">
            <a:avLst/>
          </a:prstGeom>
        </p:spPr>
        <p:txBody>
          <a:bodyPr vert="horz" lIns="0" tIns="0" rIns="0" bIns="0" rtlCol="0" anchor="t" anchorCtr="0"/>
          <a:lstStyle>
            <a:lvl1pPr algn="l">
              <a:defRPr sz="900">
                <a:solidFill>
                  <a:schemeClr val="tx1"/>
                </a:solidFill>
              </a:defRPr>
            </a:lvl1pPr>
          </a:lstStyle>
          <a:p>
            <a:r>
              <a:rPr lang="en-US"/>
              <a:t>© 2018 The Permanente Medical Group</a:t>
            </a:r>
            <a:endParaRPr lang="en-US" dirty="0"/>
          </a:p>
        </p:txBody>
      </p:sp>
      <p:sp>
        <p:nvSpPr>
          <p:cNvPr id="2" name="Title Placeholder 1"/>
          <p:cNvSpPr>
            <a:spLocks noGrp="1"/>
          </p:cNvSpPr>
          <p:nvPr>
            <p:ph type="title"/>
          </p:nvPr>
        </p:nvSpPr>
        <p:spPr>
          <a:xfrm>
            <a:off x="381000" y="2028481"/>
            <a:ext cx="4565574" cy="1286219"/>
          </a:xfrm>
          <a:prstGeom prst="rect">
            <a:avLst/>
          </a:prstGeom>
        </p:spPr>
        <p:txBody>
          <a:bodyPr vert="horz" lIns="0" tIns="0" rIns="0" bIns="0" rtlCol="0" anchor="b" anchorCtr="0">
            <a:noAutofit/>
          </a:bodyPr>
          <a:lstStyle/>
          <a:p>
            <a:r>
              <a:rPr lang="en-US" dirty="0"/>
              <a:t>Click to edit Master title style</a:t>
            </a:r>
          </a:p>
        </p:txBody>
      </p:sp>
    </p:spTree>
    <p:extLst>
      <p:ext uri="{BB962C8B-B14F-4D97-AF65-F5344CB8AC3E}">
        <p14:creationId xmlns:p14="http://schemas.microsoft.com/office/powerpoint/2010/main" val="1603245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p:txStyles>
    <p:titleStyle>
      <a:lvl1pPr algn="l" defTabSz="914400" rtl="0" eaLnBrk="1" latinLnBrk="0" hangingPunct="1">
        <a:lnSpc>
          <a:spcPct val="85000"/>
        </a:lnSpc>
        <a:spcBef>
          <a:spcPct val="0"/>
        </a:spcBef>
        <a:buNone/>
        <a:defRPr sz="2800" b="0" kern="1200">
          <a:solidFill>
            <a:schemeClr val="accent6"/>
          </a:solidFill>
          <a:latin typeface="+mj-lt"/>
          <a:ea typeface="+mj-ea"/>
          <a:cs typeface="+mj-cs"/>
        </a:defRPr>
      </a:lvl1pPr>
    </p:titleStyle>
    <p:bodyStyle>
      <a:lvl1pPr marL="0" indent="0" algn="l" defTabSz="914400" rtl="0" eaLnBrk="1" latinLnBrk="0" hangingPunct="1">
        <a:lnSpc>
          <a:spcPct val="90000"/>
        </a:lnSpc>
        <a:spcBef>
          <a:spcPts val="800"/>
        </a:spcBef>
        <a:buFont typeface="Arial"/>
        <a:buNone/>
        <a:defRPr sz="1600" kern="1200">
          <a:solidFill>
            <a:schemeClr val="tx1"/>
          </a:solidFill>
          <a:latin typeface="+mn-lt"/>
          <a:ea typeface="+mn-ea"/>
          <a:cs typeface="+mn-cs"/>
        </a:defRPr>
      </a:lvl1pPr>
      <a:lvl2pPr marL="9525" indent="0" algn="l" defTabSz="914400" rtl="0" eaLnBrk="1" latinLnBrk="0" hangingPunct="1">
        <a:lnSpc>
          <a:spcPct val="90000"/>
        </a:lnSpc>
        <a:spcBef>
          <a:spcPts val="800"/>
        </a:spcBef>
        <a:buSzPct val="65000"/>
        <a:buFontTx/>
        <a:buNone/>
        <a:tabLst/>
        <a:defRPr sz="1600" b="1" kern="1200">
          <a:solidFill>
            <a:schemeClr val="tx1"/>
          </a:solidFill>
          <a:latin typeface="+mn-lt"/>
          <a:ea typeface="+mn-ea"/>
          <a:cs typeface="+mn-cs"/>
        </a:defRPr>
      </a:lvl2pPr>
      <a:lvl3pPr marL="9525" indent="0" algn="l" defTabSz="914400" rtl="0" eaLnBrk="1" latinLnBrk="0" hangingPunct="1">
        <a:lnSpc>
          <a:spcPct val="90000"/>
        </a:lnSpc>
        <a:spcBef>
          <a:spcPts val="800"/>
        </a:spcBef>
        <a:buClr>
          <a:schemeClr val="tx1"/>
        </a:buClr>
        <a:buSzPct val="100000"/>
        <a:buFont typeface=".AppleSystemUIFont" charset="-120"/>
        <a:buNone/>
        <a:tabLst/>
        <a:defRPr sz="1600" kern="1200">
          <a:solidFill>
            <a:schemeClr val="tx1"/>
          </a:solidFill>
          <a:latin typeface="+mn-lt"/>
          <a:ea typeface="+mn-ea"/>
          <a:cs typeface="+mn-cs"/>
        </a:defRPr>
      </a:lvl3pPr>
      <a:lvl4pPr marL="9525" indent="0" algn="l" defTabSz="914400" rtl="0" eaLnBrk="1" latinLnBrk="0" hangingPunct="1">
        <a:lnSpc>
          <a:spcPct val="90000"/>
        </a:lnSpc>
        <a:spcBef>
          <a:spcPts val="800"/>
        </a:spcBef>
        <a:buClr>
          <a:schemeClr val="tx1"/>
        </a:buClr>
        <a:buSzPct val="100000"/>
        <a:buFont typeface="Arial" charset="0"/>
        <a:buNone/>
        <a:tabLst/>
        <a:defRPr sz="1600" kern="1200">
          <a:solidFill>
            <a:schemeClr val="tx1"/>
          </a:solidFill>
          <a:latin typeface="+mn-lt"/>
          <a:ea typeface="+mn-ea"/>
          <a:cs typeface="+mn-cs"/>
        </a:defRPr>
      </a:lvl4pPr>
      <a:lvl5pPr marL="9525" indent="0" algn="l" defTabSz="914400" rtl="0" eaLnBrk="1" latinLnBrk="0" hangingPunct="1">
        <a:lnSpc>
          <a:spcPct val="90000"/>
        </a:lnSpc>
        <a:spcBef>
          <a:spcPts val="800"/>
        </a:spcBef>
        <a:buClr>
          <a:schemeClr val="tx1"/>
        </a:buClr>
        <a:buSzPct val="100000"/>
        <a:buFont typeface=".AppleSystemUIFont" charset="-120"/>
        <a:buNone/>
        <a:tabLst/>
        <a:defRPr sz="1600" kern="1200" baseline="0">
          <a:solidFill>
            <a:schemeClr val="tx1"/>
          </a:solidFill>
          <a:latin typeface="+mn-lt"/>
          <a:ea typeface="+mn-ea"/>
          <a:cs typeface="+mn-cs"/>
        </a:defRPr>
      </a:lvl5pPr>
      <a:lvl6pPr marL="1371600" indent="-274320" algn="l" defTabSz="914400" rtl="0" eaLnBrk="1" latinLnBrk="0" hangingPunct="1">
        <a:lnSpc>
          <a:spcPct val="90000"/>
        </a:lnSpc>
        <a:spcBef>
          <a:spcPts val="8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9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90000"/>
        </a:lnSpc>
        <a:spcBef>
          <a:spcPts val="800"/>
        </a:spcBef>
        <a:buSzPct val="65000"/>
        <a:buFontTx/>
        <a:buBlip>
          <a:blip r:embed="rId9"/>
        </a:buBlip>
        <a:tabLst/>
        <a:defRPr sz="1400" kern="1200">
          <a:solidFill>
            <a:schemeClr val="tx1"/>
          </a:solidFill>
          <a:latin typeface="+mn-lt"/>
          <a:ea typeface="+mn-ea"/>
          <a:cs typeface="+mn-cs"/>
        </a:defRPr>
      </a:lvl8pPr>
      <a:lvl9pPr marL="548640" indent="-274320" algn="l" defTabSz="914400" rtl="0" eaLnBrk="1" latinLnBrk="0" hangingPunct="1">
        <a:lnSpc>
          <a:spcPct val="9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8">
          <p15:clr>
            <a:srgbClr val="F26B43"/>
          </p15:clr>
        </p15:guide>
        <p15:guide id="2" pos="240">
          <p15:clr>
            <a:srgbClr val="F26B43"/>
          </p15:clr>
        </p15:guide>
        <p15:guide id="3" pos="7440">
          <p15:clr>
            <a:srgbClr val="F26B43"/>
          </p15:clr>
        </p15:guide>
        <p15:guide id="4" orient="horz" pos="936">
          <p15:clr>
            <a:srgbClr val="F26B43"/>
          </p15:clr>
        </p15:guide>
        <p15:guide id="5" orient="horz" pos="216">
          <p15:clr>
            <a:srgbClr val="F26B43"/>
          </p15:clr>
        </p15:guide>
        <p15:guide id="6"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0800000" flipH="1" flipV="1">
            <a:off x="10378641" y="6349018"/>
            <a:ext cx="1432359" cy="236999"/>
          </a:xfrm>
          <a:prstGeom prst="rect">
            <a:avLst/>
          </a:prstGeom>
        </p:spPr>
      </p:pic>
      <p:sp>
        <p:nvSpPr>
          <p:cNvPr id="6" name="Slide Number Placeholder 5"/>
          <p:cNvSpPr>
            <a:spLocks noGrp="1"/>
          </p:cNvSpPr>
          <p:nvPr>
            <p:ph type="sldNum" sz="quarter" idx="4"/>
          </p:nvPr>
        </p:nvSpPr>
        <p:spPr>
          <a:xfrm>
            <a:off x="381000" y="6457950"/>
            <a:ext cx="228600" cy="228600"/>
          </a:xfrm>
          <a:prstGeom prst="rect">
            <a:avLst/>
          </a:prstGeom>
        </p:spPr>
        <p:txBody>
          <a:bodyPr vert="horz" lIns="0" tIns="0" rIns="0" bIns="0" rtlCol="0" anchor="t" anchorCtr="0"/>
          <a:lstStyle>
            <a:lvl1pPr algn="l">
              <a:defRPr sz="900">
                <a:solidFill>
                  <a:schemeClr val="tx1"/>
                </a:solidFill>
              </a:defRPr>
            </a:lvl1pPr>
          </a:lstStyle>
          <a:p>
            <a:fld id="{06B54077-DDC4-8645-A9B4-3523D661A7EA}" type="slidenum">
              <a:rPr lang="en-US" smtClean="0"/>
              <a:pPr/>
              <a:t>‹#›</a:t>
            </a:fld>
            <a:endParaRPr lang="en-US" dirty="0"/>
          </a:p>
        </p:txBody>
      </p:sp>
      <p:sp>
        <p:nvSpPr>
          <p:cNvPr id="5" name="Footer Placeholder 4"/>
          <p:cNvSpPr>
            <a:spLocks noGrp="1"/>
          </p:cNvSpPr>
          <p:nvPr>
            <p:ph type="ftr" sz="quarter" idx="3"/>
          </p:nvPr>
        </p:nvSpPr>
        <p:spPr>
          <a:xfrm>
            <a:off x="649225" y="6457950"/>
            <a:ext cx="2880360" cy="228600"/>
          </a:xfrm>
          <a:prstGeom prst="rect">
            <a:avLst/>
          </a:prstGeom>
        </p:spPr>
        <p:txBody>
          <a:bodyPr vert="horz" lIns="0" tIns="0" rIns="0" bIns="0" rtlCol="0" anchor="t" anchorCtr="0"/>
          <a:lstStyle>
            <a:lvl1pPr algn="l">
              <a:defRPr sz="900">
                <a:solidFill>
                  <a:schemeClr val="tx1"/>
                </a:solidFill>
              </a:defRPr>
            </a:lvl1pPr>
          </a:lstStyle>
          <a:p>
            <a:r>
              <a:rPr lang="en-US"/>
              <a:t>© 2018 The Permanente Medical Group</a:t>
            </a:r>
            <a:endParaRPr lang="en-US" dirty="0"/>
          </a:p>
        </p:txBody>
      </p:sp>
      <p:sp>
        <p:nvSpPr>
          <p:cNvPr id="2" name="Title Placeholder 1"/>
          <p:cNvSpPr>
            <a:spLocks noGrp="1"/>
          </p:cNvSpPr>
          <p:nvPr>
            <p:ph type="title"/>
          </p:nvPr>
        </p:nvSpPr>
        <p:spPr>
          <a:xfrm>
            <a:off x="381000" y="342901"/>
            <a:ext cx="11430000" cy="71697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81000" y="1485900"/>
            <a:ext cx="11430000" cy="46863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424304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81" r:id="rId13"/>
    <p:sldLayoutId id="2147483682" r:id="rId14"/>
    <p:sldLayoutId id="2147483683" r:id="rId15"/>
    <p:sldLayoutId id="2147483699" r:id="rId16"/>
  </p:sldLayoutIdLst>
  <p:hf hdr="0"/>
  <p:txStyles>
    <p:title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a:buNone/>
        <a:defRPr sz="1800" kern="1200">
          <a:solidFill>
            <a:schemeClr val="tx1"/>
          </a:solidFill>
          <a:latin typeface="+mn-lt"/>
          <a:ea typeface="+mn-ea"/>
          <a:cs typeface="+mn-cs"/>
        </a:defRPr>
      </a:lvl1pPr>
      <a:lvl2pPr marL="274320" indent="-274320" algn="l" defTabSz="914400" rtl="0" eaLnBrk="1" latinLnBrk="0" hangingPunct="1">
        <a:lnSpc>
          <a:spcPct val="100000"/>
        </a:lnSpc>
        <a:spcBef>
          <a:spcPts val="1000"/>
        </a:spcBef>
        <a:buSzPct val="65000"/>
        <a:buFontTx/>
        <a:buBlip>
          <a:blip r:embed="rId19"/>
        </a:buBlip>
        <a:tabLst/>
        <a:defRPr sz="1800" kern="1200">
          <a:solidFill>
            <a:schemeClr val="tx1"/>
          </a:solidFill>
          <a:latin typeface="+mn-lt"/>
          <a:ea typeface="+mn-ea"/>
          <a:cs typeface="+mn-cs"/>
        </a:defRPr>
      </a:lvl2pPr>
      <a:lvl3pPr marL="548640" indent="-274320" algn="l" defTabSz="914400" rtl="0" eaLnBrk="1" latinLnBrk="0" hangingPunct="1">
        <a:lnSpc>
          <a:spcPct val="100000"/>
        </a:lnSpc>
        <a:spcBef>
          <a:spcPts val="1000"/>
        </a:spcBef>
        <a:buClr>
          <a:schemeClr val="tx1"/>
        </a:buClr>
        <a:buSzPct val="100000"/>
        <a:buFont typeface=".AppleSystemUIFont" charset="-120"/>
        <a:buChar char="–"/>
        <a:defRPr sz="1800" kern="1200">
          <a:solidFill>
            <a:schemeClr val="tx1"/>
          </a:solidFill>
          <a:latin typeface="+mn-lt"/>
          <a:ea typeface="+mn-ea"/>
          <a:cs typeface="+mn-cs"/>
        </a:defRPr>
      </a:lvl3pPr>
      <a:lvl4pPr marL="822960" indent="-274320" algn="l" defTabSz="914400" rtl="0" eaLnBrk="1" latinLnBrk="0" hangingPunct="1">
        <a:lnSpc>
          <a:spcPct val="100000"/>
        </a:lnSpc>
        <a:spcBef>
          <a:spcPts val="1000"/>
        </a:spcBef>
        <a:buClr>
          <a:schemeClr val="tx1"/>
        </a:buClr>
        <a:buSzPct val="100000"/>
        <a:buFont typeface="Arial" charset="0"/>
        <a:buChar char="•"/>
        <a:defRPr sz="1800" kern="1200">
          <a:solidFill>
            <a:schemeClr val="tx1"/>
          </a:solidFill>
          <a:latin typeface="+mn-lt"/>
          <a:ea typeface="+mn-ea"/>
          <a:cs typeface="+mn-cs"/>
        </a:defRPr>
      </a:lvl4pPr>
      <a:lvl5pPr marL="1097280" indent="-274320" algn="l" defTabSz="914400" rtl="0" eaLnBrk="1" latinLnBrk="0" hangingPunct="1">
        <a:lnSpc>
          <a:spcPct val="100000"/>
        </a:lnSpc>
        <a:spcBef>
          <a:spcPts val="1000"/>
        </a:spcBef>
        <a:buClr>
          <a:schemeClr val="tx1"/>
        </a:buClr>
        <a:buSzPct val="100000"/>
        <a:buFont typeface=".AppleSystemUIFont" charset="-120"/>
        <a:buChar char="–"/>
        <a:defRPr sz="1800" kern="1200" baseline="0">
          <a:solidFill>
            <a:schemeClr val="tx1"/>
          </a:solidFill>
          <a:latin typeface="+mn-lt"/>
          <a:ea typeface="+mn-ea"/>
          <a:cs typeface="+mn-cs"/>
        </a:defRPr>
      </a:lvl5pPr>
      <a:lvl6pPr marL="1371600" indent="-274320" algn="l" defTabSz="914400" rtl="0" eaLnBrk="1" latinLnBrk="0" hangingPunct="1">
        <a:lnSpc>
          <a:spcPct val="100000"/>
        </a:lnSpc>
        <a:spcBef>
          <a:spcPts val="10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10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100000"/>
        </a:lnSpc>
        <a:spcBef>
          <a:spcPts val="800"/>
        </a:spcBef>
        <a:buSzPct val="65000"/>
        <a:buFontTx/>
        <a:buBlip>
          <a:blip r:embed="rId19"/>
        </a:buBlip>
        <a:tabLst/>
        <a:defRPr sz="1400" kern="1200">
          <a:solidFill>
            <a:schemeClr val="tx1"/>
          </a:solidFill>
          <a:latin typeface="+mn-lt"/>
          <a:ea typeface="+mn-ea"/>
          <a:cs typeface="+mn-cs"/>
        </a:defRPr>
      </a:lvl8pPr>
      <a:lvl9pPr marL="548640" indent="-274320" algn="l" defTabSz="914400" rtl="0" eaLnBrk="1" latinLnBrk="0" hangingPunct="1">
        <a:lnSpc>
          <a:spcPct val="10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8">
          <p15:clr>
            <a:srgbClr val="F26B43"/>
          </p15:clr>
        </p15:guide>
        <p15:guide id="2" pos="240">
          <p15:clr>
            <a:srgbClr val="F26B43"/>
          </p15:clr>
        </p15:guide>
        <p15:guide id="3" pos="7440">
          <p15:clr>
            <a:srgbClr val="F26B43"/>
          </p15:clr>
        </p15:guide>
        <p15:guide id="4" orient="horz" pos="936">
          <p15:clr>
            <a:srgbClr val="F26B43"/>
          </p15:clr>
        </p15:guide>
        <p15:guide id="5" orient="horz" pos="216">
          <p15:clr>
            <a:srgbClr val="F26B43"/>
          </p15:clr>
        </p15:guide>
        <p15:guide id="6"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6DAAD-01CF-4969-870C-3E04C47621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9027F8-3CAC-41C0-9E46-D1C118B4D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9E45D-39E2-41C0-8A98-92499AEE1D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274AB-6A5A-4457-AB19-282BDDC3E582}" type="datetimeFigureOut">
              <a:rPr lang="en-US" smtClean="0"/>
              <a:t>9/12/2022</a:t>
            </a:fld>
            <a:endParaRPr lang="en-US"/>
          </a:p>
        </p:txBody>
      </p:sp>
      <p:sp>
        <p:nvSpPr>
          <p:cNvPr id="5" name="Footer Placeholder 4">
            <a:extLst>
              <a:ext uri="{FF2B5EF4-FFF2-40B4-BE49-F238E27FC236}">
                <a16:creationId xmlns:a16="http://schemas.microsoft.com/office/drawing/2014/main" id="{EB96A171-01DF-445F-AB6B-087A10486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A34181-BB3F-4801-9C74-8CCBD2CD9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80469-3279-4838-B8C0-8CC7404E5CB4}" type="slidenum">
              <a:rPr lang="en-US" smtClean="0"/>
              <a:t>‹#›</a:t>
            </a:fld>
            <a:endParaRPr lang="en-US"/>
          </a:p>
        </p:txBody>
      </p:sp>
    </p:spTree>
    <p:extLst>
      <p:ext uri="{BB962C8B-B14F-4D97-AF65-F5344CB8AC3E}">
        <p14:creationId xmlns:p14="http://schemas.microsoft.com/office/powerpoint/2010/main" val="39894855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27315" y="386450"/>
            <a:ext cx="10515600" cy="6261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447800"/>
            <a:ext cx="10515600" cy="4671203"/>
          </a:xfrm>
          <a:prstGeom prst="rect">
            <a:avLst/>
          </a:prstGeom>
          <a:noFill/>
          <a:ln>
            <a:noFill/>
          </a:ln>
        </p:spPr>
        <p:txBody>
          <a:bodyPr spcFirstLastPara="1" wrap="square" lIns="91425" tIns="91425" rIns="91425" bIns="91425" anchor="t" anchorCtr="0"/>
          <a:lstStyle>
            <a:lvl1pPr marL="457200" marR="0" lvl="0" indent="-317500" algn="l" rtl="0">
              <a:lnSpc>
                <a:spcPct val="110000"/>
              </a:lnSpc>
              <a:spcBef>
                <a:spcPts val="25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L="914400" marR="0" lvl="1" indent="-299719" algn="l" rtl="0">
              <a:lnSpc>
                <a:spcPct val="110000"/>
              </a:lnSpc>
              <a:spcBef>
                <a:spcPts val="250"/>
              </a:spcBef>
              <a:spcAft>
                <a:spcPts val="0"/>
              </a:spcAft>
              <a:buClr>
                <a:srgbClr val="262626"/>
              </a:buClr>
              <a:buSzPts val="1120"/>
              <a:buFont typeface="Noto Sans Symbols"/>
              <a:buChar char="▪"/>
              <a:defRPr sz="1400" b="0" i="0" u="none" strike="noStrike" cap="none">
                <a:solidFill>
                  <a:srgbClr val="262626"/>
                </a:solidFill>
                <a:latin typeface="Arial"/>
                <a:ea typeface="Arial"/>
                <a:cs typeface="Arial"/>
                <a:sym typeface="Arial"/>
              </a:defRPr>
            </a:lvl2pPr>
            <a:lvl3pPr marL="1371600" marR="0" lvl="2" indent="-317500" algn="l" rtl="0">
              <a:lnSpc>
                <a:spcPct val="110000"/>
              </a:lnSpc>
              <a:spcBef>
                <a:spcPts val="25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3pPr>
            <a:lvl4pPr marL="1828800" marR="0" lvl="3" indent="-299719" algn="l" rtl="0">
              <a:lnSpc>
                <a:spcPct val="110000"/>
              </a:lnSpc>
              <a:spcBef>
                <a:spcPts val="250"/>
              </a:spcBef>
              <a:spcAft>
                <a:spcPts val="0"/>
              </a:spcAft>
              <a:buClr>
                <a:srgbClr val="262626"/>
              </a:buClr>
              <a:buSzPts val="1120"/>
              <a:buFont typeface="Noto Sans Symbols"/>
              <a:buChar char="▪"/>
              <a:defRPr sz="1400" b="0" i="0" u="none" strike="noStrike" cap="none">
                <a:solidFill>
                  <a:srgbClr val="262626"/>
                </a:solidFill>
                <a:latin typeface="Arial"/>
                <a:ea typeface="Arial"/>
                <a:cs typeface="Arial"/>
                <a:sym typeface="Arial"/>
              </a:defRPr>
            </a:lvl4pPr>
            <a:lvl5pPr marL="2286000" marR="0" lvl="4" indent="-317500" algn="l" rtl="0">
              <a:lnSpc>
                <a:spcPct val="110000"/>
              </a:lnSpc>
              <a:spcBef>
                <a:spcPts val="25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1"/>
          <p:cNvSpPr/>
          <p:nvPr/>
        </p:nvSpPr>
        <p:spPr>
          <a:xfrm>
            <a:off x="6" y="3429000"/>
            <a:ext cx="89929"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67"/>
              <a:buFont typeface="Arial"/>
              <a:buNone/>
            </a:pPr>
            <a:endParaRPr sz="567" b="0" i="0" u="none" strike="noStrike" cap="none" dirty="0">
              <a:solidFill>
                <a:schemeClr val="lt1"/>
              </a:solidFill>
              <a:latin typeface="Arial"/>
              <a:ea typeface="Arial"/>
              <a:cs typeface="Arial"/>
              <a:sym typeface="Arial"/>
            </a:endParaRPr>
          </a:p>
        </p:txBody>
      </p:sp>
      <p:sp>
        <p:nvSpPr>
          <p:cNvPr id="13" name="Google Shape;13;p1"/>
          <p:cNvSpPr/>
          <p:nvPr/>
        </p:nvSpPr>
        <p:spPr>
          <a:xfrm>
            <a:off x="6" y="0"/>
            <a:ext cx="89929" cy="3429000"/>
          </a:xfrm>
          <a:prstGeom prst="rect">
            <a:avLst/>
          </a:prstGeom>
          <a:solidFill>
            <a:srgbClr val="92CC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67"/>
              <a:buFont typeface="Arial"/>
              <a:buNone/>
            </a:pPr>
            <a:endParaRPr sz="567" b="0" i="0" u="none" strike="noStrike" cap="none" dirty="0">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AA5A28CC-C9AC-45F6-9018-70910173FA8B}"/>
              </a:ext>
            </a:extLst>
          </p:cNvPr>
          <p:cNvPicPr>
            <a:picLocks noChangeAspect="1"/>
          </p:cNvPicPr>
          <p:nvPr userDrawn="1"/>
        </p:nvPicPr>
        <p:blipFill>
          <a:blip r:embed="rId13"/>
          <a:stretch>
            <a:fillRect/>
          </a:stretch>
        </p:blipFill>
        <p:spPr>
          <a:xfrm>
            <a:off x="9309100" y="6451600"/>
            <a:ext cx="2686304" cy="304800"/>
          </a:xfrm>
          <a:prstGeom prst="rect">
            <a:avLst/>
          </a:prstGeom>
        </p:spPr>
      </p:pic>
      <p:sp>
        <p:nvSpPr>
          <p:cNvPr id="4" name="Slide Number Placeholder 3">
            <a:extLst>
              <a:ext uri="{FF2B5EF4-FFF2-40B4-BE49-F238E27FC236}">
                <a16:creationId xmlns:a16="http://schemas.microsoft.com/office/drawing/2014/main" id="{C8893ED0-925E-4290-A53A-CFE9A0E6E5CA}"/>
              </a:ext>
            </a:extLst>
          </p:cNvPr>
          <p:cNvSpPr>
            <a:spLocks noGrp="1"/>
          </p:cNvSpPr>
          <p:nvPr>
            <p:ph type="sldNum" sz="quarter" idx="4"/>
          </p:nvPr>
        </p:nvSpPr>
        <p:spPr>
          <a:xfrm>
            <a:off x="317500" y="6413500"/>
            <a:ext cx="2743200" cy="366183"/>
          </a:xfrm>
          <a:prstGeom prst="rect">
            <a:avLst/>
          </a:prstGeom>
        </p:spPr>
        <p:txBody>
          <a:bodyPr vert="horz" lIns="91440" tIns="45720" rIns="91440" bIns="45720" rtlCol="0" anchor="ctr"/>
          <a:lstStyle>
            <a:lvl1pPr algn="l">
              <a:defRPr sz="1000">
                <a:solidFill>
                  <a:schemeClr val="tx1">
                    <a:tint val="75000"/>
                  </a:schemeClr>
                </a:solidFill>
              </a:defRPr>
            </a:lvl1pPr>
          </a:lstStyle>
          <a:p>
            <a:fld id="{28CED818-7714-4C63-8178-8F617AA193DF}" type="slidenum">
              <a:rPr lang="en-US" smtClean="0"/>
              <a:pPr/>
              <a:t>‹#›</a:t>
            </a:fld>
            <a:endParaRPr lang="en-US" dirty="0"/>
          </a:p>
        </p:txBody>
      </p:sp>
      <p:sp>
        <p:nvSpPr>
          <p:cNvPr id="14" name="Rectangle 13">
            <a:extLst>
              <a:ext uri="{FF2B5EF4-FFF2-40B4-BE49-F238E27FC236}">
                <a16:creationId xmlns:a16="http://schemas.microsoft.com/office/drawing/2014/main" id="{DFDBF085-2DDC-4836-825B-03A904445AE7}"/>
              </a:ext>
            </a:extLst>
          </p:cNvPr>
          <p:cNvSpPr/>
          <p:nvPr userDrawn="1"/>
        </p:nvSpPr>
        <p:spPr>
          <a:xfrm>
            <a:off x="7349714" y="6570741"/>
            <a:ext cx="1794081" cy="215444"/>
          </a:xfrm>
          <a:prstGeom prst="rect">
            <a:avLst/>
          </a:prstGeom>
        </p:spPr>
        <p:txBody>
          <a:bodyPr wrap="none">
            <a:spAutoFit/>
          </a:bodyPr>
          <a:lstStyle/>
          <a:p>
            <a:r>
              <a:rPr lang="en-US" sz="800" dirty="0">
                <a:solidFill>
                  <a:schemeClr val="bg1">
                    <a:lumMod val="65000"/>
                  </a:schemeClr>
                </a:solidFill>
              </a:rPr>
              <a:t>Confidential | For Internal Use Only</a:t>
            </a:r>
          </a:p>
        </p:txBody>
      </p:sp>
      <p:sp>
        <p:nvSpPr>
          <p:cNvPr id="15" name="Rectangle 14">
            <a:extLst>
              <a:ext uri="{FF2B5EF4-FFF2-40B4-BE49-F238E27FC236}">
                <a16:creationId xmlns:a16="http://schemas.microsoft.com/office/drawing/2014/main" id="{46C1D8F5-EB06-4419-8A24-B70BF0F9C6A6}"/>
              </a:ext>
            </a:extLst>
          </p:cNvPr>
          <p:cNvSpPr/>
          <p:nvPr userDrawn="1"/>
        </p:nvSpPr>
        <p:spPr>
          <a:xfrm>
            <a:off x="4546721" y="6570741"/>
            <a:ext cx="2374368" cy="215444"/>
          </a:xfrm>
          <a:prstGeom prst="rect">
            <a:avLst/>
          </a:prstGeom>
        </p:spPr>
        <p:txBody>
          <a:bodyPr wrap="none">
            <a:spAutoFit/>
          </a:bodyPr>
          <a:lstStyle/>
          <a:p>
            <a:r>
              <a:rPr lang="en-US" sz="800" dirty="0">
                <a:solidFill>
                  <a:schemeClr val="bg1">
                    <a:lumMod val="65000"/>
                  </a:schemeClr>
                </a:solidFill>
              </a:rPr>
              <a:t>Thrive Local Master Deck | September 24, 2019</a:t>
            </a:r>
          </a:p>
        </p:txBody>
      </p:sp>
    </p:spTree>
    <p:extLst>
      <p:ext uri="{BB962C8B-B14F-4D97-AF65-F5344CB8AC3E}">
        <p14:creationId xmlns:p14="http://schemas.microsoft.com/office/powerpoint/2010/main" val="2810709928"/>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mj-lt"/>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397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j-lt"/>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912">
          <p15:clr>
            <a:srgbClr val="F26B43"/>
          </p15:clr>
        </p15:guide>
        <p15:guide id="2" pos="51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27315" y="386451"/>
            <a:ext cx="10515600" cy="6261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atin typeface="Calibri" panose="020F0502020204030204" pitchFamily="34" charset="0"/>
                <a:cs typeface="Calibri" panose="020F0502020204030204" pitchFamily="34" charset="0"/>
              </a:rPr>
              <a:t>Click to add title</a:t>
            </a:r>
            <a:endParaRPr/>
          </a:p>
        </p:txBody>
      </p:sp>
      <p:sp>
        <p:nvSpPr>
          <p:cNvPr id="11" name="Google Shape;11;p1"/>
          <p:cNvSpPr txBox="1">
            <a:spLocks noGrp="1"/>
          </p:cNvSpPr>
          <p:nvPr>
            <p:ph type="body" idx="1"/>
          </p:nvPr>
        </p:nvSpPr>
        <p:spPr>
          <a:xfrm>
            <a:off x="838200" y="1447801"/>
            <a:ext cx="10515600" cy="4671203"/>
          </a:xfrm>
          <a:prstGeom prst="rect">
            <a:avLst/>
          </a:prstGeom>
          <a:noFill/>
          <a:ln>
            <a:noFill/>
          </a:ln>
        </p:spPr>
        <p:txBody>
          <a:bodyPr spcFirstLastPara="1" wrap="square" lIns="91425" tIns="91425" rIns="91425" bIns="91425" anchor="t" anchorCtr="0"/>
          <a:lstStyle>
            <a:lvl1pPr marL="457200" marR="0" lvl="0" indent="-317500" algn="l" rtl="0">
              <a:lnSpc>
                <a:spcPct val="110000"/>
              </a:lnSpc>
              <a:spcBef>
                <a:spcPts val="25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L="914400" marR="0" lvl="1" indent="-299719" algn="l" rtl="0">
              <a:lnSpc>
                <a:spcPct val="110000"/>
              </a:lnSpc>
              <a:spcBef>
                <a:spcPts val="250"/>
              </a:spcBef>
              <a:spcAft>
                <a:spcPts val="0"/>
              </a:spcAft>
              <a:buClr>
                <a:srgbClr val="262626"/>
              </a:buClr>
              <a:buSzPts val="1120"/>
              <a:buFont typeface="Noto Sans Symbols"/>
              <a:buChar char="▪"/>
              <a:defRPr sz="1400" b="0" i="0" u="none" strike="noStrike" cap="none">
                <a:solidFill>
                  <a:srgbClr val="262626"/>
                </a:solidFill>
                <a:latin typeface="Arial"/>
                <a:ea typeface="Arial"/>
                <a:cs typeface="Arial"/>
                <a:sym typeface="Arial"/>
              </a:defRPr>
            </a:lvl2pPr>
            <a:lvl3pPr marL="1371600" marR="0" lvl="2" indent="-317500" algn="l" rtl="0">
              <a:lnSpc>
                <a:spcPct val="110000"/>
              </a:lnSpc>
              <a:spcBef>
                <a:spcPts val="25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3pPr>
            <a:lvl4pPr marL="1828800" marR="0" lvl="3" indent="-299719" algn="l" rtl="0">
              <a:lnSpc>
                <a:spcPct val="110000"/>
              </a:lnSpc>
              <a:spcBef>
                <a:spcPts val="250"/>
              </a:spcBef>
              <a:spcAft>
                <a:spcPts val="0"/>
              </a:spcAft>
              <a:buClr>
                <a:srgbClr val="262626"/>
              </a:buClr>
              <a:buSzPts val="1120"/>
              <a:buFont typeface="Noto Sans Symbols"/>
              <a:buChar char="▪"/>
              <a:defRPr sz="1400" b="0" i="0" u="none" strike="noStrike" cap="none">
                <a:solidFill>
                  <a:srgbClr val="262626"/>
                </a:solidFill>
                <a:latin typeface="Arial"/>
                <a:ea typeface="Arial"/>
                <a:cs typeface="Arial"/>
                <a:sym typeface="Arial"/>
              </a:defRPr>
            </a:lvl4pPr>
            <a:lvl5pPr marL="2286000" marR="0" lvl="4" indent="-317500" algn="l" rtl="0">
              <a:lnSpc>
                <a:spcPct val="110000"/>
              </a:lnSpc>
              <a:spcBef>
                <a:spcPts val="25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r>
              <a:rPr lang="en-US">
                <a:latin typeface="Calibri" panose="020F0502020204030204" pitchFamily="34" charset="0"/>
                <a:cs typeface="Calibri" panose="020F0502020204030204" pitchFamily="34" charset="0"/>
              </a:rPr>
              <a:t>text</a:t>
            </a:r>
            <a:endParaRPr/>
          </a:p>
        </p:txBody>
      </p:sp>
      <p:sp>
        <p:nvSpPr>
          <p:cNvPr id="12" name="Google Shape;12;p1"/>
          <p:cNvSpPr/>
          <p:nvPr/>
        </p:nvSpPr>
        <p:spPr>
          <a:xfrm>
            <a:off x="8" y="3429000"/>
            <a:ext cx="89929"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67"/>
              <a:buFont typeface="Arial"/>
              <a:buNone/>
            </a:pPr>
            <a:endParaRPr sz="567" b="0" i="0" u="none" strike="noStrike" cap="none">
              <a:solidFill>
                <a:schemeClr val="lt1"/>
              </a:solidFill>
              <a:latin typeface="Arial"/>
              <a:ea typeface="Arial"/>
              <a:cs typeface="Arial"/>
              <a:sym typeface="Arial"/>
            </a:endParaRPr>
          </a:p>
        </p:txBody>
      </p:sp>
      <p:sp>
        <p:nvSpPr>
          <p:cNvPr id="13" name="Google Shape;13;p1"/>
          <p:cNvSpPr/>
          <p:nvPr/>
        </p:nvSpPr>
        <p:spPr>
          <a:xfrm>
            <a:off x="8" y="0"/>
            <a:ext cx="89929" cy="3429000"/>
          </a:xfrm>
          <a:prstGeom prst="rect">
            <a:avLst/>
          </a:prstGeom>
          <a:solidFill>
            <a:srgbClr val="92CC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67"/>
              <a:buFont typeface="Arial"/>
              <a:buNone/>
            </a:pPr>
            <a:endParaRPr sz="567" b="0" i="0" u="none" strike="noStrike" cap="none">
              <a:solidFill>
                <a:schemeClr val="lt1"/>
              </a:solidFill>
              <a:latin typeface="Arial"/>
              <a:ea typeface="Arial"/>
              <a:cs typeface="Arial"/>
              <a:sym typeface="Arial"/>
            </a:endParaRPr>
          </a:p>
        </p:txBody>
      </p:sp>
      <p:pic>
        <p:nvPicPr>
          <p:cNvPr id="7" name="Picture 6">
            <a:extLst>
              <a:ext uri="{FF2B5EF4-FFF2-40B4-BE49-F238E27FC236}">
                <a16:creationId xmlns:a16="http://schemas.microsoft.com/office/drawing/2014/main" id="{64186478-B6A1-4F68-A24B-D44A8025ED0D}"/>
              </a:ext>
            </a:extLst>
          </p:cNvPr>
          <p:cNvPicPr/>
          <p:nvPr userDrawn="1"/>
        </p:nvPicPr>
        <p:blipFill>
          <a:blip r:embed="rId10"/>
          <a:stretch>
            <a:fillRect/>
          </a:stretch>
        </p:blipFill>
        <p:spPr>
          <a:xfrm>
            <a:off x="10097036" y="6362163"/>
            <a:ext cx="1857581" cy="417527"/>
          </a:xfrm>
          <a:prstGeom prst="rect">
            <a:avLst/>
          </a:prstGeom>
        </p:spPr>
      </p:pic>
    </p:spTree>
    <p:extLst>
      <p:ext uri="{BB962C8B-B14F-4D97-AF65-F5344CB8AC3E}">
        <p14:creationId xmlns:p14="http://schemas.microsoft.com/office/powerpoint/2010/main" val="3236958126"/>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912">
          <p15:clr>
            <a:srgbClr val="F26B43"/>
          </p15:clr>
        </p15:guide>
        <p15:guide id="2" pos="5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5.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image" Target="../media/image31.png"/><Relationship Id="rId5" Type="http://schemas.openxmlformats.org/officeDocument/2006/relationships/diagramQuickStyle" Target="../diagrams/quickStyle4.xml"/><Relationship Id="rId15" Type="http://schemas.openxmlformats.org/officeDocument/2006/relationships/image" Target="../media/image35.jpeg"/><Relationship Id="rId10" Type="http://schemas.openxmlformats.org/officeDocument/2006/relationships/image" Target="../media/image30.jpeg"/><Relationship Id="rId19" Type="http://schemas.openxmlformats.org/officeDocument/2006/relationships/image" Target="../media/image39.png"/><Relationship Id="rId4" Type="http://schemas.openxmlformats.org/officeDocument/2006/relationships/diagramLayout" Target="../diagrams/layout4.xml"/><Relationship Id="rId9" Type="http://schemas.openxmlformats.org/officeDocument/2006/relationships/image" Target="../media/image29.png"/><Relationship Id="rId1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8" Type="http://schemas.openxmlformats.org/officeDocument/2006/relationships/hyperlink" Target="http://www.acesaware.org/" TargetMode="External"/><Relationship Id="rId3" Type="http://schemas.openxmlformats.org/officeDocument/2006/relationships/image" Target="../media/image13.jpg"/><Relationship Id="rId7" Type="http://schemas.openxmlformats.org/officeDocument/2006/relationships/hyperlink" Target="https://osg.ca.gov/sg-repor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image" Target="../media/image2.emf"/><Relationship Id="rId10" Type="http://schemas.openxmlformats.org/officeDocument/2006/relationships/hyperlink" Target="https://acestoohigh.com/" TargetMode="External"/><Relationship Id="rId4" Type="http://schemas.openxmlformats.org/officeDocument/2006/relationships/image" Target="../media/image1.emf"/><Relationship Id="rId9" Type="http://schemas.openxmlformats.org/officeDocument/2006/relationships/hyperlink" Target="https://cssp.org/our-work/project/strengthening-families/"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publichealth.gwu.ed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acesaware.org/ace-fundamentals/clinical-assessment-and-treatment/"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364" r="2396"/>
          <a:stretch/>
        </p:blip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381000" y="342900"/>
            <a:ext cx="2205355" cy="3651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
        <p:nvSpPr>
          <p:cNvPr id="4" name="Date Placehold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September 30, 2022</a:t>
            </a:r>
          </a:p>
        </p:txBody>
      </p:sp>
      <p:sp>
        <p:nvSpPr>
          <p:cNvPr id="5" name="Title 4"/>
          <p:cNvSpPr>
            <a:spLocks noGrp="1"/>
          </p:cNvSpPr>
          <p:nvPr>
            <p:ph type="title"/>
          </p:nvPr>
        </p:nvSpPr>
        <p:spPr>
          <a:xfrm>
            <a:off x="377690" y="2773338"/>
            <a:ext cx="11058406" cy="1239133"/>
          </a:xfrm>
        </p:spPr>
        <p:txBody>
          <a:bodyPr/>
          <a:lstStyle/>
          <a:p>
            <a:r>
              <a:rPr lang="en-US" b="1" dirty="0"/>
              <a:t>Kaiser Permanente's Approach to ARTS</a:t>
            </a:r>
            <a:br>
              <a:rPr lang="en-US" b="1" dirty="0"/>
            </a:br>
            <a:br>
              <a:rPr lang="en-US" b="1" dirty="0"/>
            </a:br>
            <a:r>
              <a:rPr lang="en-US" sz="2000" b="1" i="1" dirty="0"/>
              <a:t>ACES, Resilience, Trauma-Informed Care &amp; Social Determinants of Health</a:t>
            </a:r>
            <a:br>
              <a:rPr lang="en-US" sz="2000" b="1" i="1" dirty="0"/>
            </a:br>
            <a:endParaRPr lang="en-US" dirty="0"/>
          </a:p>
        </p:txBody>
      </p:sp>
      <p:sp>
        <p:nvSpPr>
          <p:cNvPr id="6" name="Text Placeholder 5"/>
          <p:cNvSpPr>
            <a:spLocks noGrp="1"/>
          </p:cNvSpPr>
          <p:nvPr>
            <p:ph type="body" sz="quarter" idx="12"/>
          </p:nvPr>
        </p:nvSpPr>
        <p:spPr>
          <a:xfrm>
            <a:off x="377690" y="4331368"/>
            <a:ext cx="5203054" cy="1588169"/>
          </a:xfrm>
        </p:spPr>
        <p:txBody>
          <a:bodyPr/>
          <a:lstStyle/>
          <a:p>
            <a:r>
              <a:rPr lang="en-US" sz="1400" dirty="0"/>
              <a:t>Julie Law, MD  </a:t>
            </a:r>
          </a:p>
          <a:p>
            <a:r>
              <a:rPr lang="en-US" sz="1400" i="1" dirty="0"/>
              <a:t>Kaiser Permanente North Valley Service Area</a:t>
            </a:r>
          </a:p>
          <a:p>
            <a:r>
              <a:rPr lang="en-US" sz="1400" i="1" dirty="0"/>
              <a:t>General Pediatrician &amp; Assistant Chief, Rancho Cordova</a:t>
            </a:r>
          </a:p>
          <a:p>
            <a:r>
              <a:rPr lang="en-US" sz="1400" i="1" dirty="0"/>
              <a:t>Co-Chair, Child Abuse Services &amp; Prevention Team (CASP)</a:t>
            </a:r>
          </a:p>
          <a:p>
            <a:r>
              <a:rPr lang="en-US" sz="1400" i="1" dirty="0"/>
              <a:t>Co-Lead, Pediatric ARTS</a:t>
            </a:r>
          </a:p>
          <a:p>
            <a:endParaRPr lang="en-US" sz="1400" dirty="0"/>
          </a:p>
          <a:p>
            <a:endParaRPr lang="en-US" sz="1400" dirty="0"/>
          </a:p>
        </p:txBody>
      </p:sp>
    </p:spTree>
    <p:extLst>
      <p:ext uri="{BB962C8B-B14F-4D97-AF65-F5344CB8AC3E}">
        <p14:creationId xmlns:p14="http://schemas.microsoft.com/office/powerpoint/2010/main" val="1033113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A31347-D477-4A78-B0F7-893F1784108A}"/>
              </a:ext>
            </a:extLst>
          </p:cNvPr>
          <p:cNvSpPr>
            <a:spLocks noGrp="1"/>
          </p:cNvSpPr>
          <p:nvPr>
            <p:ph type="sldNum" sz="quarter" idx="12"/>
          </p:nvPr>
        </p:nvSpPr>
        <p:spPr/>
        <p:txBody>
          <a:bodyPr/>
          <a:lstStyle/>
          <a:p>
            <a:fld id="{06B54077-DDC4-8645-A9B4-3523D661A7EA}" type="slidenum">
              <a:rPr lang="en-US" smtClean="0"/>
              <a:t>10</a:t>
            </a:fld>
            <a:endParaRPr lang="en-US" dirty="0"/>
          </a:p>
        </p:txBody>
      </p:sp>
      <p:sp>
        <p:nvSpPr>
          <p:cNvPr id="7" name="Title 6">
            <a:extLst>
              <a:ext uri="{FF2B5EF4-FFF2-40B4-BE49-F238E27FC236}">
                <a16:creationId xmlns:a16="http://schemas.microsoft.com/office/drawing/2014/main" id="{F4124258-9DAE-4641-AA40-348DED741E22}"/>
              </a:ext>
            </a:extLst>
          </p:cNvPr>
          <p:cNvSpPr>
            <a:spLocks noGrp="1"/>
          </p:cNvSpPr>
          <p:nvPr>
            <p:ph type="title"/>
          </p:nvPr>
        </p:nvSpPr>
        <p:spPr/>
        <p:txBody>
          <a:bodyPr/>
          <a:lstStyle/>
          <a:p>
            <a:r>
              <a:rPr lang="en-US" i="1" dirty="0"/>
              <a:t>Risk-Stratified Resources</a:t>
            </a:r>
          </a:p>
        </p:txBody>
      </p:sp>
      <p:graphicFrame>
        <p:nvGraphicFramePr>
          <p:cNvPr id="9" name="Table 9">
            <a:extLst>
              <a:ext uri="{FF2B5EF4-FFF2-40B4-BE49-F238E27FC236}">
                <a16:creationId xmlns:a16="http://schemas.microsoft.com/office/drawing/2014/main" id="{D92506C5-11A6-4DF9-BB2E-03F2234000CE}"/>
              </a:ext>
            </a:extLst>
          </p:cNvPr>
          <p:cNvGraphicFramePr>
            <a:graphicFrameLocks noGrp="1"/>
          </p:cNvGraphicFramePr>
          <p:nvPr>
            <p:ph idx="1"/>
            <p:extLst>
              <p:ext uri="{D42A27DB-BD31-4B8C-83A1-F6EECF244321}">
                <p14:modId xmlns:p14="http://schemas.microsoft.com/office/powerpoint/2010/main" val="452330301"/>
              </p:ext>
            </p:extLst>
          </p:nvPr>
        </p:nvGraphicFramePr>
        <p:xfrm>
          <a:off x="381000" y="701387"/>
          <a:ext cx="11430000" cy="5659649"/>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val="2955563005"/>
                    </a:ext>
                  </a:extLst>
                </a:gridCol>
                <a:gridCol w="2857500">
                  <a:extLst>
                    <a:ext uri="{9D8B030D-6E8A-4147-A177-3AD203B41FA5}">
                      <a16:colId xmlns:a16="http://schemas.microsoft.com/office/drawing/2014/main" val="816418298"/>
                    </a:ext>
                  </a:extLst>
                </a:gridCol>
                <a:gridCol w="2857500">
                  <a:extLst>
                    <a:ext uri="{9D8B030D-6E8A-4147-A177-3AD203B41FA5}">
                      <a16:colId xmlns:a16="http://schemas.microsoft.com/office/drawing/2014/main" val="1863438536"/>
                    </a:ext>
                  </a:extLst>
                </a:gridCol>
                <a:gridCol w="2857500">
                  <a:extLst>
                    <a:ext uri="{9D8B030D-6E8A-4147-A177-3AD203B41FA5}">
                      <a16:colId xmlns:a16="http://schemas.microsoft.com/office/drawing/2014/main" val="1578951152"/>
                    </a:ext>
                  </a:extLst>
                </a:gridCol>
              </a:tblGrid>
              <a:tr h="634645">
                <a:tc>
                  <a:txBody>
                    <a:bodyPr/>
                    <a:lstStyle/>
                    <a:p>
                      <a:pPr algn="ctr"/>
                      <a:r>
                        <a:rPr lang="en-US" b="0" dirty="0"/>
                        <a:t>5 PROTECTIVE FACTORS</a:t>
                      </a:r>
                    </a:p>
                  </a:txBody>
                  <a:tcPr/>
                </a:tc>
                <a:tc>
                  <a:txBody>
                    <a:bodyPr/>
                    <a:lstStyle/>
                    <a:p>
                      <a:pPr algn="ctr"/>
                      <a:r>
                        <a:rPr lang="en-US" b="1" dirty="0">
                          <a:solidFill>
                            <a:schemeClr val="bg2"/>
                          </a:solidFill>
                        </a:rPr>
                        <a:t>LOW RISK	</a:t>
                      </a:r>
                    </a:p>
                    <a:p>
                      <a:pPr algn="ctr"/>
                      <a:r>
                        <a:rPr lang="en-US" sz="1400" b="0" dirty="0">
                          <a:solidFill>
                            <a:schemeClr val="bg2"/>
                          </a:solidFill>
                        </a:rPr>
                        <a:t>ACES = 0 + ASYMPTOMATIC</a:t>
                      </a:r>
                      <a:r>
                        <a:rPr lang="en-US" sz="1400" b="0" dirty="0">
                          <a:solidFill>
                            <a:schemeClr val="accent5"/>
                          </a:solidFill>
                        </a:rPr>
                        <a:t> </a:t>
                      </a:r>
                    </a:p>
                  </a:txBody>
                  <a:tcPr/>
                </a:tc>
                <a:tc>
                  <a:txBody>
                    <a:bodyPr/>
                    <a:lstStyle/>
                    <a:p>
                      <a:pPr algn="ctr"/>
                      <a:r>
                        <a:rPr lang="en-US" b="1" dirty="0">
                          <a:solidFill>
                            <a:schemeClr val="accent3"/>
                          </a:solidFill>
                        </a:rPr>
                        <a:t>INTERMEDIATE RISK</a:t>
                      </a:r>
                    </a:p>
                    <a:p>
                      <a:pPr algn="ctr"/>
                      <a:r>
                        <a:rPr lang="en-US" sz="1400" b="0" dirty="0">
                          <a:solidFill>
                            <a:schemeClr val="accent3"/>
                          </a:solidFill>
                        </a:rPr>
                        <a:t>ACES = 1-2 + ASYMPTOMATIC</a:t>
                      </a:r>
                    </a:p>
                  </a:txBody>
                  <a:tcPr/>
                </a:tc>
                <a:tc>
                  <a:txBody>
                    <a:bodyPr/>
                    <a:lstStyle/>
                    <a:p>
                      <a:pPr algn="ctr"/>
                      <a:r>
                        <a:rPr lang="en-US" b="1" dirty="0">
                          <a:solidFill>
                            <a:schemeClr val="accent6"/>
                          </a:solidFill>
                        </a:rPr>
                        <a:t>HIGH RISK</a:t>
                      </a:r>
                    </a:p>
                    <a:p>
                      <a:pPr algn="ctr"/>
                      <a:r>
                        <a:rPr lang="en-US" sz="1400" b="0" dirty="0">
                          <a:solidFill>
                            <a:schemeClr val="accent6"/>
                          </a:solidFill>
                        </a:rPr>
                        <a:t>ACES = 3 </a:t>
                      </a:r>
                      <a:r>
                        <a:rPr lang="en-US" sz="1800" b="0" dirty="0">
                          <a:solidFill>
                            <a:schemeClr val="accent6"/>
                          </a:solidFill>
                        </a:rPr>
                        <a:t>or</a:t>
                      </a:r>
                      <a:r>
                        <a:rPr lang="en-US" sz="1400" b="0" dirty="0">
                          <a:solidFill>
                            <a:schemeClr val="accent6"/>
                          </a:solidFill>
                        </a:rPr>
                        <a:t> SYMPTOMATIC</a:t>
                      </a:r>
                    </a:p>
                  </a:txBody>
                  <a:tcPr/>
                </a:tc>
                <a:extLst>
                  <a:ext uri="{0D108BD9-81ED-4DB2-BD59-A6C34878D82A}">
                    <a16:rowId xmlns:a16="http://schemas.microsoft.com/office/drawing/2014/main" val="1769902234"/>
                  </a:ext>
                </a:extLst>
              </a:tr>
              <a:tr h="1125092">
                <a:tc>
                  <a:txBody>
                    <a:bodyPr/>
                    <a:lstStyle/>
                    <a:p>
                      <a:r>
                        <a:rPr lang="en-US" sz="1600" b="1" i="0" dirty="0"/>
                        <a:t>RESILIENCE</a:t>
                      </a:r>
                    </a:p>
                  </a:txBody>
                  <a:tcPr anchor="ctr"/>
                </a:tc>
                <a:tc>
                  <a:txBody>
                    <a:bodyPr/>
                    <a:lstStyle/>
                    <a:p>
                      <a:r>
                        <a:rPr lang="en-US" sz="1600" b="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US" sz="1600" b="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PedsACEresourceschild</a:t>
                      </a:r>
                      <a:endParaRPr lang="en-US" sz="1600" b="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sz="1400" b="0" i="1" dirty="0">
                          <a:solidFill>
                            <a:srgbClr val="000000"/>
                          </a:solidFill>
                        </a:rPr>
                        <a:t>KP Resilience AVS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dirty="0">
                          <a:solidFill>
                            <a:srgbClr val="000000"/>
                          </a:solidFill>
                        </a:rPr>
                        <a:t>AAP 3 Rs handout</a:t>
                      </a:r>
                      <a:endParaRPr lang="en-US" sz="1400" b="1" i="1" dirty="0">
                        <a:solidFill>
                          <a:srgbClr val="000000"/>
                        </a:solidFill>
                      </a:endParaRPr>
                    </a:p>
                    <a:p>
                      <a:endParaRPr lang="en-US" sz="1400" b="1"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solidFill>
                            <a:srgbClr val="000000"/>
                          </a:solidFill>
                        </a:rPr>
                        <a:t>+ </a:t>
                      </a:r>
                      <a:r>
                        <a:rPr lang="en-US" sz="1400" b="1" i="1" dirty="0">
                          <a:solidFill>
                            <a:srgbClr val="000000"/>
                          </a:solidFill>
                        </a:rPr>
                        <a:t>Toxic Stress Action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Parenting Through COVID-19 </a:t>
                      </a:r>
                      <a:r>
                        <a:rPr lang="en-US" sz="1400" dirty="0">
                          <a:solidFill>
                            <a:srgbClr val="000000"/>
                          </a:solidFill>
                        </a:rPr>
                        <a:t>(stress management for 6-10)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rPr>
                        <a:t>+</a:t>
                      </a:r>
                      <a:endParaRPr lang="en-US" sz="1400" b="0" i="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txBody>
                  <a:tcPr/>
                </a:tc>
                <a:extLst>
                  <a:ext uri="{0D108BD9-81ED-4DB2-BD59-A6C34878D82A}">
                    <a16:rowId xmlns:a16="http://schemas.microsoft.com/office/drawing/2014/main" val="2060585640"/>
                  </a:ext>
                </a:extLst>
              </a:tr>
              <a:tr h="1148405">
                <a:tc>
                  <a:txBody>
                    <a:bodyPr/>
                    <a:lstStyle/>
                    <a:p>
                      <a:r>
                        <a:rPr lang="en-US" sz="1600" b="1" i="0" dirty="0"/>
                        <a:t>KNOWLEDGE OF CHILD DEVELOPMENT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dirty="0">
                          <a:solidFill>
                            <a:srgbClr val="000000"/>
                          </a:solidFill>
                        </a:rPr>
                        <a:t>AAP</a:t>
                      </a:r>
                      <a:r>
                        <a:rPr lang="en-US" sz="1400" i="1" dirty="0">
                          <a:solidFill>
                            <a:srgbClr val="000000"/>
                          </a:solidFill>
                        </a:rPr>
                        <a:t> trauma-informed anticipatory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KP Thriving Families </a:t>
                      </a:r>
                      <a:r>
                        <a:rPr lang="en-US" sz="1400" dirty="0">
                          <a:solidFill>
                            <a:srgbClr val="000000"/>
                          </a:solidFill>
                        </a:rPr>
                        <a:t>blog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My Doctor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CDC</a:t>
                      </a:r>
                      <a:r>
                        <a:rPr lang="en-US" sz="1400" dirty="0">
                          <a:solidFill>
                            <a:srgbClr val="000000"/>
                          </a:solidFill>
                        </a:rPr>
                        <a:t> website &amp; handouts</a:t>
                      </a:r>
                    </a:p>
                  </a:txBody>
                  <a:tcPr/>
                </a:tc>
                <a:tc>
                  <a:txBody>
                    <a:bodyPr/>
                    <a:lstStyle/>
                    <a:p>
                      <a:r>
                        <a:rPr lang="en-US" sz="1400" dirty="0">
                          <a:solidFill>
                            <a:srgbClr val="000000"/>
                          </a:solidFill>
                        </a:rPr>
                        <a:t>+ </a:t>
                      </a:r>
                      <a:r>
                        <a:rPr lang="en-US" sz="1400" b="1" dirty="0">
                          <a:solidFill>
                            <a:srgbClr val="000000"/>
                          </a:solidFill>
                        </a:rPr>
                        <a:t>EDSP</a:t>
                      </a:r>
                      <a:r>
                        <a:rPr lang="en-US" sz="1400" dirty="0">
                          <a:solidFill>
                            <a:srgbClr val="000000"/>
                          </a:solidFill>
                        </a:rPr>
                        <a:t> screening if needed</a:t>
                      </a:r>
                    </a:p>
                    <a:p>
                      <a:endParaRPr lang="en-US" sz="1400" b="0" dirty="0">
                        <a:solidFill>
                          <a:srgbClr val="000000"/>
                        </a:solidFill>
                      </a:endParaRPr>
                    </a:p>
                    <a:p>
                      <a:r>
                        <a:rPr lang="en-US" sz="1400" b="1" dirty="0">
                          <a:solidFill>
                            <a:srgbClr val="000000"/>
                          </a:solidFill>
                        </a:rPr>
                        <a:t>KP Pedi Parenting </a:t>
                      </a:r>
                      <a:r>
                        <a:rPr lang="en-US" sz="1400" b="0" dirty="0">
                          <a:solidFill>
                            <a:srgbClr val="000000"/>
                          </a:solidFill>
                        </a:rPr>
                        <a:t>(0-5)</a:t>
                      </a:r>
                      <a:endParaRPr lang="en-US" sz="1400" b="1"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rPr>
                        <a:t>Consider </a:t>
                      </a:r>
                      <a:r>
                        <a:rPr lang="en-US" sz="1400" b="1" dirty="0">
                          <a:solidFill>
                            <a:srgbClr val="000000"/>
                          </a:solidFill>
                        </a:rPr>
                        <a:t>PCIT Referral </a:t>
                      </a:r>
                      <a:r>
                        <a:rPr lang="en-US" sz="1400" b="0" dirty="0">
                          <a:solidFill>
                            <a:srgbClr val="000000"/>
                          </a:solidFill>
                        </a:rPr>
                        <a:t>(via Mental Health)</a:t>
                      </a:r>
                      <a:endParaRPr lang="en-US" sz="1400" b="1" dirty="0">
                        <a:solidFill>
                          <a:srgbClr val="000000"/>
                        </a:solidFill>
                      </a:endParaRPr>
                    </a:p>
                  </a:txBody>
                  <a:tcPr/>
                </a:tc>
                <a:extLst>
                  <a:ext uri="{0D108BD9-81ED-4DB2-BD59-A6C34878D82A}">
                    <a16:rowId xmlns:a16="http://schemas.microsoft.com/office/drawing/2014/main" val="2373996484"/>
                  </a:ext>
                </a:extLst>
              </a:tr>
              <a:tr h="1125092">
                <a:tc>
                  <a:txBody>
                    <a:bodyPr/>
                    <a:lstStyle/>
                    <a:p>
                      <a:r>
                        <a:rPr lang="en-US" sz="1600" b="1" i="0" dirty="0"/>
                        <a:t>SOCIAL/EMOTIONAL COMPETENCY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AVS/Clinical 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KP Thriving Families </a:t>
                      </a:r>
                      <a:r>
                        <a:rPr lang="en-US" sz="1400" dirty="0">
                          <a:solidFill>
                            <a:srgbClr val="000000"/>
                          </a:solidFill>
                        </a:rPr>
                        <a:t>blog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Baby Navigator </a:t>
                      </a:r>
                      <a:r>
                        <a:rPr lang="en-US" sz="1400" dirty="0">
                          <a:solidFill>
                            <a:srgbClr val="000000"/>
                          </a:solidFill>
                        </a:rPr>
                        <a:t>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solidFill>
                            <a:srgbClr val="000000"/>
                          </a:solidFill>
                        </a:rPr>
                        <a:t>AAP Stop, Drop &amp; Stay in Control</a:t>
                      </a:r>
                    </a:p>
                    <a:p>
                      <a:endParaRPr lang="en-US" sz="14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Parenting Your Young Child </a:t>
                      </a:r>
                      <a:r>
                        <a:rPr lang="en-US" sz="1400" dirty="0">
                          <a:solidFill>
                            <a:srgbClr val="000000"/>
                          </a:solidFill>
                        </a:rPr>
                        <a:t>Offer </a:t>
                      </a:r>
                      <a:r>
                        <a:rPr lang="en-US" sz="1400" b="1" dirty="0">
                          <a:solidFill>
                            <a:srgbClr val="000000"/>
                          </a:solidFill>
                        </a:rPr>
                        <a:t>Help Me Grow </a:t>
                      </a:r>
                      <a:r>
                        <a:rPr lang="en-US" sz="1400" dirty="0">
                          <a:solidFill>
                            <a:srgbClr val="000000"/>
                          </a:solidFill>
                        </a:rPr>
                        <a:t>referral (ASQ-SE)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Behavioral Health </a:t>
                      </a:r>
                      <a:r>
                        <a:rPr lang="en-US" sz="1400" dirty="0">
                          <a:solidFill>
                            <a:srgbClr val="000000"/>
                          </a:solidFill>
                        </a:rPr>
                        <a:t>referral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Help Me Grow </a:t>
                      </a:r>
                      <a:r>
                        <a:rPr lang="en-US" sz="1400" dirty="0">
                          <a:solidFill>
                            <a:srgbClr val="000000"/>
                          </a:solidFill>
                        </a:rPr>
                        <a:t>referral (ASQ-SE)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dirty="0">
                          <a:solidFill>
                            <a:srgbClr val="000000"/>
                          </a:solidFill>
                        </a:rPr>
                        <a:t>Positive Parenting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txBody>
                  <a:tcPr/>
                </a:tc>
                <a:extLst>
                  <a:ext uri="{0D108BD9-81ED-4DB2-BD59-A6C34878D82A}">
                    <a16:rowId xmlns:a16="http://schemas.microsoft.com/office/drawing/2014/main" val="3492705978"/>
                  </a:ext>
                </a:extLst>
              </a:tr>
              <a:tr h="513760">
                <a:tc>
                  <a:txBody>
                    <a:bodyPr/>
                    <a:lstStyle/>
                    <a:p>
                      <a:r>
                        <a:rPr lang="en-US" sz="1600" b="1" i="0" dirty="0"/>
                        <a:t>SOCIAL CONNECTIONS</a:t>
                      </a:r>
                    </a:p>
                  </a:txBody>
                  <a:tcPr anchor="ctr"/>
                </a:tc>
                <a:tc>
                  <a:txBody>
                    <a:bodyPr/>
                    <a:lstStyle/>
                    <a:p>
                      <a:endParaRPr lang="en-US" sz="1400" dirty="0">
                        <a:solidFill>
                          <a:srgbClr val="000000"/>
                        </a:solidFill>
                      </a:endParaRPr>
                    </a:p>
                  </a:txBody>
                  <a:tcPr/>
                </a:tc>
                <a:tc>
                  <a:txBody>
                    <a:bodyPr/>
                    <a:lstStyle/>
                    <a:p>
                      <a:r>
                        <a:rPr lang="en-US" sz="1400" dirty="0">
                          <a:solidFill>
                            <a:srgbClr val="000000"/>
                          </a:solidFill>
                        </a:rPr>
                        <a:t>Offer </a:t>
                      </a:r>
                      <a:r>
                        <a:rPr lang="en-US" sz="1400" b="1" dirty="0">
                          <a:solidFill>
                            <a:srgbClr val="000000"/>
                          </a:solidFill>
                        </a:rPr>
                        <a:t>Community</a:t>
                      </a:r>
                      <a:r>
                        <a:rPr lang="en-US" sz="1400" dirty="0">
                          <a:solidFill>
                            <a:srgbClr val="000000"/>
                          </a:solidFill>
                        </a:rPr>
                        <a:t> referral</a:t>
                      </a:r>
                    </a:p>
                  </a:txBody>
                  <a:tcPr/>
                </a:tc>
                <a:tc>
                  <a:txBody>
                    <a:bodyPr/>
                    <a:lstStyle/>
                    <a:p>
                      <a:r>
                        <a:rPr lang="en-US" sz="1400" b="1" dirty="0">
                          <a:solidFill>
                            <a:srgbClr val="000000"/>
                          </a:solidFill>
                        </a:rPr>
                        <a:t>Community</a:t>
                      </a:r>
                      <a:r>
                        <a:rPr lang="en-US" sz="1400" dirty="0">
                          <a:solidFill>
                            <a:srgbClr val="000000"/>
                          </a:solidFill>
                        </a:rPr>
                        <a:t> referral </a:t>
                      </a:r>
                    </a:p>
                    <a:p>
                      <a:endParaRPr lang="en-US" sz="1400" dirty="0">
                        <a:solidFill>
                          <a:srgbClr val="000000"/>
                        </a:solidFill>
                      </a:endParaRPr>
                    </a:p>
                  </a:txBody>
                  <a:tcPr/>
                </a:tc>
                <a:extLst>
                  <a:ext uri="{0D108BD9-81ED-4DB2-BD59-A6C34878D82A}">
                    <a16:rowId xmlns:a16="http://schemas.microsoft.com/office/drawing/2014/main" val="3819029299"/>
                  </a:ext>
                </a:extLst>
              </a:tr>
              <a:tr h="1026689">
                <a:tc>
                  <a:txBody>
                    <a:bodyPr/>
                    <a:lstStyle/>
                    <a:p>
                      <a:r>
                        <a:rPr lang="en-US" sz="1600" b="1" i="0" dirty="0"/>
                        <a:t>CONCRETE SUPPORT IN TIMES OF NEED</a:t>
                      </a:r>
                    </a:p>
                  </a:txBody>
                  <a:tcPr anchor="ctr"/>
                </a:tc>
                <a:tc>
                  <a:txBody>
                    <a:bodyPr/>
                    <a:lstStyle/>
                    <a:p>
                      <a:endParaRPr lang="en-US" sz="1400" dirty="0">
                        <a:solidFill>
                          <a:srgbClr val="000000"/>
                        </a:solidFill>
                      </a:endParaRPr>
                    </a:p>
                  </a:txBody>
                  <a:tcPr/>
                </a:tc>
                <a:tc>
                  <a:txBody>
                    <a:bodyPr/>
                    <a:lstStyle/>
                    <a:p>
                      <a:r>
                        <a:rPr lang="en-US" sz="1400" dirty="0">
                          <a:solidFill>
                            <a:srgbClr val="000000"/>
                          </a:solidFill>
                        </a:rPr>
                        <a:t>Offer </a:t>
                      </a:r>
                      <a:r>
                        <a:rPr lang="en-US" sz="1400" b="1" dirty="0">
                          <a:solidFill>
                            <a:srgbClr val="000000"/>
                          </a:solidFill>
                        </a:rPr>
                        <a:t>Community</a:t>
                      </a:r>
                      <a:r>
                        <a:rPr lang="en-US" sz="1400" dirty="0">
                          <a:solidFill>
                            <a:srgbClr val="000000"/>
                          </a:solidFill>
                        </a:rPr>
                        <a:t> referral</a:t>
                      </a:r>
                    </a:p>
                    <a:p>
                      <a:r>
                        <a:rPr lang="en-US" sz="1400" dirty="0">
                          <a:solidFill>
                            <a:srgbClr val="000000"/>
                          </a:solidFill>
                        </a:rPr>
                        <a:t>Offer </a:t>
                      </a:r>
                      <a:r>
                        <a:rPr lang="en-US" sz="1400" b="1" dirty="0">
                          <a:solidFill>
                            <a:srgbClr val="000000"/>
                          </a:solidFill>
                        </a:rPr>
                        <a:t>Mental Health </a:t>
                      </a:r>
                      <a:r>
                        <a:rPr lang="en-US" sz="1400" dirty="0">
                          <a:solidFill>
                            <a:srgbClr val="000000"/>
                          </a:solidFill>
                        </a:rPr>
                        <a:t>referral (teens or caregivers)</a:t>
                      </a:r>
                    </a:p>
                  </a:txBody>
                  <a:tcPr/>
                </a:tc>
                <a:tc>
                  <a:txBody>
                    <a:bodyPr/>
                    <a:lstStyle/>
                    <a:p>
                      <a:r>
                        <a:rPr lang="en-US" sz="1400" b="1" dirty="0">
                          <a:solidFill>
                            <a:srgbClr val="000000"/>
                          </a:solidFill>
                        </a:rPr>
                        <a:t>Community</a:t>
                      </a:r>
                      <a:r>
                        <a:rPr lang="en-US" sz="1400" dirty="0">
                          <a:solidFill>
                            <a:srgbClr val="000000"/>
                          </a:solidFill>
                        </a:rPr>
                        <a:t> referral</a:t>
                      </a:r>
                    </a:p>
                    <a:p>
                      <a:r>
                        <a:rPr lang="en-US" sz="1400" b="1" dirty="0">
                          <a:solidFill>
                            <a:srgbClr val="000000"/>
                          </a:solidFill>
                        </a:rPr>
                        <a:t>Mental Health </a:t>
                      </a:r>
                      <a:r>
                        <a:rPr lang="en-US" sz="1400" dirty="0">
                          <a:solidFill>
                            <a:srgbClr val="000000"/>
                          </a:solidFill>
                        </a:rPr>
                        <a:t>referral</a:t>
                      </a:r>
                    </a:p>
                    <a:p>
                      <a:r>
                        <a:rPr lang="en-US" sz="1400" b="1" dirty="0">
                          <a:solidFill>
                            <a:srgbClr val="000000"/>
                          </a:solidFill>
                        </a:rPr>
                        <a:t>Addiction Medicine </a:t>
                      </a:r>
                      <a:r>
                        <a:rPr lang="en-US" sz="1400" b="0" dirty="0">
                          <a:solidFill>
                            <a:srgbClr val="000000"/>
                          </a:solidFill>
                        </a:rPr>
                        <a:t>tips</a:t>
                      </a:r>
                    </a:p>
                    <a:p>
                      <a:r>
                        <a:rPr lang="en-US" sz="1400" b="1" dirty="0" err="1">
                          <a:solidFill>
                            <a:srgbClr val="000000"/>
                          </a:solidFill>
                        </a:rPr>
                        <a:t>eConsult</a:t>
                      </a:r>
                      <a:r>
                        <a:rPr lang="en-US" sz="1400" b="1" dirty="0">
                          <a:solidFill>
                            <a:srgbClr val="000000"/>
                          </a:solidFill>
                        </a:rPr>
                        <a:t> CASP Social Worker</a:t>
                      </a:r>
                    </a:p>
                  </a:txBody>
                  <a:tcPr/>
                </a:tc>
                <a:extLst>
                  <a:ext uri="{0D108BD9-81ED-4DB2-BD59-A6C34878D82A}">
                    <a16:rowId xmlns:a16="http://schemas.microsoft.com/office/drawing/2014/main" val="2915944561"/>
                  </a:ext>
                </a:extLst>
              </a:tr>
            </a:tbl>
          </a:graphicData>
        </a:graphic>
      </p:graphicFrame>
    </p:spTree>
    <p:extLst>
      <p:ext uri="{BB962C8B-B14F-4D97-AF65-F5344CB8AC3E}">
        <p14:creationId xmlns:p14="http://schemas.microsoft.com/office/powerpoint/2010/main" val="650179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88C7CF-3E1A-493F-B141-FD5E1890C248}"/>
              </a:ext>
            </a:extLst>
          </p:cNvPr>
          <p:cNvSpPr>
            <a:spLocks noGrp="1"/>
          </p:cNvSpPr>
          <p:nvPr>
            <p:ph type="sldNum" sz="quarter" idx="12"/>
          </p:nvPr>
        </p:nvSpPr>
        <p:spPr/>
        <p:txBody>
          <a:bodyPr/>
          <a:lstStyle/>
          <a:p>
            <a:fld id="{06B54077-DDC4-8645-A9B4-3523D661A7EA}" type="slidenum">
              <a:rPr lang="en-US" smtClean="0"/>
              <a:t>11</a:t>
            </a:fld>
            <a:endParaRPr lang="en-US"/>
          </a:p>
        </p:txBody>
      </p:sp>
      <p:sp>
        <p:nvSpPr>
          <p:cNvPr id="7" name="Title 6">
            <a:extLst>
              <a:ext uri="{FF2B5EF4-FFF2-40B4-BE49-F238E27FC236}">
                <a16:creationId xmlns:a16="http://schemas.microsoft.com/office/drawing/2014/main" id="{5D60066F-6485-4437-81C9-0BC6CE9099C3}"/>
              </a:ext>
            </a:extLst>
          </p:cNvPr>
          <p:cNvSpPr>
            <a:spLocks noGrp="1"/>
          </p:cNvSpPr>
          <p:nvPr>
            <p:ph type="title"/>
          </p:nvPr>
        </p:nvSpPr>
        <p:spPr/>
        <p:txBody>
          <a:bodyPr/>
          <a:lstStyle/>
          <a:p>
            <a:r>
              <a:rPr lang="en-US" i="1" dirty="0"/>
              <a:t>ARTS Development</a:t>
            </a:r>
          </a:p>
        </p:txBody>
      </p:sp>
      <p:sp>
        <p:nvSpPr>
          <p:cNvPr id="8" name="Content Placeholder 7">
            <a:extLst>
              <a:ext uri="{FF2B5EF4-FFF2-40B4-BE49-F238E27FC236}">
                <a16:creationId xmlns:a16="http://schemas.microsoft.com/office/drawing/2014/main" id="{0DF76CA7-6BBC-47B0-AC6A-79CA468EF5AF}"/>
              </a:ext>
            </a:extLst>
          </p:cNvPr>
          <p:cNvSpPr>
            <a:spLocks noGrp="1"/>
          </p:cNvSpPr>
          <p:nvPr>
            <p:ph idx="1"/>
          </p:nvPr>
        </p:nvSpPr>
        <p:spPr/>
        <p:txBody>
          <a:bodyPr/>
          <a:lstStyle/>
          <a:p>
            <a:pPr marL="285750" indent="-285750">
              <a:buFont typeface="Arial" panose="020B0604020202020204" pitchFamily="34" charset="0"/>
              <a:buChar char="•"/>
            </a:pPr>
            <a:r>
              <a:rPr lang="en-US" sz="1600" b="1" dirty="0">
                <a:latin typeface="NewBaskerville-Roman"/>
              </a:rPr>
              <a:t>Regional &amp; Local Planning Teams</a:t>
            </a:r>
          </a:p>
          <a:p>
            <a:pPr marL="560070" lvl="1" indent="-285750">
              <a:buFont typeface="Arial" panose="020B0604020202020204" pitchFamily="34" charset="0"/>
              <a:buChar char="•"/>
            </a:pPr>
            <a:r>
              <a:rPr lang="en-US" sz="1600" dirty="0">
                <a:latin typeface="NewBaskerville-Roman"/>
              </a:rPr>
              <a:t>CASP, Thrive Local, Departments of Pediatrics, AFM, Women’s Health</a:t>
            </a:r>
          </a:p>
          <a:p>
            <a:pPr marL="560070" lvl="1" indent="-285750">
              <a:buFont typeface="Arial" panose="020B0604020202020204" pitchFamily="34" charset="0"/>
              <a:buChar char="•"/>
            </a:pPr>
            <a:r>
              <a:rPr lang="en-US" sz="1600" dirty="0">
                <a:latin typeface="NewBaskerville-Roman"/>
              </a:rPr>
              <a:t>Local ARTS leads &amp; champions</a:t>
            </a:r>
          </a:p>
          <a:p>
            <a:pPr marL="285750" indent="-285750">
              <a:buFont typeface="Arial" panose="020B0604020202020204" pitchFamily="34" charset="0"/>
              <a:buChar char="•"/>
            </a:pPr>
            <a:r>
              <a:rPr lang="en-US" sz="1600" b="1" dirty="0">
                <a:latin typeface="NewBaskerville-Roman"/>
              </a:rPr>
              <a:t>Training Materials</a:t>
            </a:r>
          </a:p>
          <a:p>
            <a:pPr marL="560070" lvl="1" indent="-285750">
              <a:buFont typeface="Arial" panose="020B0604020202020204" pitchFamily="34" charset="0"/>
              <a:buChar char="•"/>
            </a:pPr>
            <a:r>
              <a:rPr lang="en-US" sz="1600" i="1" dirty="0">
                <a:latin typeface="NewBaskerville-Roman"/>
              </a:rPr>
              <a:t>Steal-the-Slide</a:t>
            </a:r>
            <a:r>
              <a:rPr lang="en-US" sz="1600" dirty="0">
                <a:latin typeface="NewBaskerville-Roman"/>
              </a:rPr>
              <a:t> decks</a:t>
            </a:r>
          </a:p>
          <a:p>
            <a:pPr marL="560070" lvl="1" indent="-285750">
              <a:buFont typeface="Arial" panose="020B0604020202020204" pitchFamily="34" charset="0"/>
              <a:buChar char="•"/>
            </a:pPr>
            <a:r>
              <a:rPr lang="en-US" sz="1600" i="1" dirty="0">
                <a:latin typeface="NewBaskerville-Roman"/>
              </a:rPr>
              <a:t>My ACES Story </a:t>
            </a:r>
            <a:r>
              <a:rPr lang="en-US" sz="1600" dirty="0">
                <a:latin typeface="NewBaskerville-Roman"/>
              </a:rPr>
              <a:t>Videos</a:t>
            </a:r>
          </a:p>
          <a:p>
            <a:pPr marL="560070" lvl="1" indent="-285750">
              <a:buFont typeface="Arial" panose="020B0604020202020204" pitchFamily="34" charset="0"/>
              <a:buChar char="•"/>
            </a:pPr>
            <a:r>
              <a:rPr lang="en-US" sz="1600" dirty="0">
                <a:latin typeface="NewBaskerville-Roman"/>
              </a:rPr>
              <a:t>Online Modules for docs &amp; staff</a:t>
            </a:r>
          </a:p>
          <a:p>
            <a:pPr marL="285750" indent="-285750">
              <a:buFont typeface="Arial" panose="020B0604020202020204" pitchFamily="34" charset="0"/>
              <a:buChar char="•"/>
            </a:pPr>
            <a:r>
              <a:rPr lang="en-US" sz="1600" b="1" dirty="0">
                <a:latin typeface="NewBaskerville-Roman"/>
              </a:rPr>
              <a:t>Workflow</a:t>
            </a:r>
          </a:p>
          <a:p>
            <a:pPr marL="285750" indent="-285750">
              <a:buFont typeface="Arial" panose="020B0604020202020204" pitchFamily="34" charset="0"/>
              <a:buChar char="•"/>
            </a:pPr>
            <a:r>
              <a:rPr lang="en-US" sz="1600" b="1" dirty="0">
                <a:latin typeface="NewBaskerville-Roman"/>
              </a:rPr>
              <a:t>Technology Tools </a:t>
            </a:r>
            <a:r>
              <a:rPr lang="en-US" sz="1600" dirty="0">
                <a:latin typeface="NewBaskerville-Roman"/>
              </a:rPr>
              <a:t>(</a:t>
            </a:r>
            <a:r>
              <a:rPr lang="en-US" sz="1600" i="1" dirty="0">
                <a:latin typeface="NewBaskerville-Roman"/>
              </a:rPr>
              <a:t>KPHC, Abuse &amp; Assault Website</a:t>
            </a:r>
            <a:r>
              <a:rPr lang="en-US" sz="1600" dirty="0">
                <a:latin typeface="NewBaskerville-Roman"/>
              </a:rPr>
              <a:t>)</a:t>
            </a:r>
          </a:p>
          <a:p>
            <a:pPr marL="285750" indent="-285750">
              <a:buFont typeface="Arial" panose="020B0604020202020204" pitchFamily="34" charset="0"/>
              <a:buChar char="•"/>
            </a:pPr>
            <a:r>
              <a:rPr lang="en-US" sz="1600" b="1" dirty="0">
                <a:latin typeface="NewBaskerville-Roman"/>
              </a:rPr>
              <a:t>Provider &amp; Staff Resources</a:t>
            </a:r>
          </a:p>
          <a:p>
            <a:pPr marL="560070" lvl="1" indent="-285750">
              <a:buFont typeface="Arial" panose="020B0604020202020204" pitchFamily="34" charset="0"/>
              <a:buChar char="•"/>
            </a:pPr>
            <a:r>
              <a:rPr lang="en-US" sz="1600" i="1" dirty="0">
                <a:latin typeface="NewBaskerville-Roman"/>
              </a:rPr>
              <a:t>Communication Tips</a:t>
            </a:r>
          </a:p>
          <a:p>
            <a:pPr marL="285750" indent="-285750">
              <a:buFont typeface="Arial" panose="020B0604020202020204" pitchFamily="34" charset="0"/>
              <a:buChar char="•"/>
            </a:pPr>
            <a:r>
              <a:rPr lang="en-US" sz="1600" b="1" dirty="0">
                <a:latin typeface="NewBaskerville-Roman"/>
              </a:rPr>
              <a:t>Member Tools</a:t>
            </a:r>
          </a:p>
          <a:p>
            <a:pPr marL="560070" lvl="1" indent="-285750">
              <a:buFont typeface="Arial" panose="020B0604020202020204" pitchFamily="34" charset="0"/>
              <a:buChar char="•"/>
            </a:pPr>
            <a:r>
              <a:rPr lang="en-US" sz="1600" i="1" dirty="0">
                <a:latin typeface="NewBaskerville-Roman"/>
              </a:rPr>
              <a:t>Online &amp; Print Resources</a:t>
            </a:r>
          </a:p>
          <a:p>
            <a:pPr marL="285750" indent="-285750">
              <a:buFont typeface="Arial" panose="020B0604020202020204" pitchFamily="34" charset="0"/>
              <a:buChar char="•"/>
            </a:pPr>
            <a:endParaRPr lang="en-US" b="1" dirty="0">
              <a:latin typeface="NewBaskerville-Roman"/>
            </a:endParaRPr>
          </a:p>
          <a:p>
            <a:pPr marL="285750" indent="-285750">
              <a:buFont typeface="Arial" panose="020B0604020202020204" pitchFamily="34" charset="0"/>
              <a:buChar char="•"/>
            </a:pPr>
            <a:endParaRPr lang="en-US" dirty="0">
              <a:latin typeface="NewBaskerville-Roman"/>
            </a:endParaRPr>
          </a:p>
          <a:p>
            <a:pPr marL="285750" indent="-285750">
              <a:buFont typeface="Arial" panose="020B0604020202020204" pitchFamily="34" charset="0"/>
              <a:buChar char="•"/>
            </a:pPr>
            <a:endParaRPr lang="en-US" dirty="0">
              <a:latin typeface="NewBaskerville-Roman"/>
            </a:endParaRPr>
          </a:p>
          <a:p>
            <a:pPr marL="285750" indent="-285750">
              <a:buFont typeface="Arial" panose="020B0604020202020204" pitchFamily="34" charset="0"/>
              <a:buChar char="•"/>
            </a:pPr>
            <a:endParaRPr lang="en-US" dirty="0">
              <a:latin typeface="NewBaskerville-Roman"/>
            </a:endParaRPr>
          </a:p>
          <a:p>
            <a:pPr marL="285750" indent="-285750">
              <a:buFont typeface="Arial" panose="020B0604020202020204" pitchFamily="34" charset="0"/>
              <a:buChar char="•"/>
            </a:pPr>
            <a:endParaRPr lang="en-US" dirty="0">
              <a:latin typeface="NewBaskerville-Roman"/>
            </a:endParaRPr>
          </a:p>
        </p:txBody>
      </p:sp>
      <p:pic>
        <p:nvPicPr>
          <p:cNvPr id="6" name="Picture 5">
            <a:extLst>
              <a:ext uri="{FF2B5EF4-FFF2-40B4-BE49-F238E27FC236}">
                <a16:creationId xmlns:a16="http://schemas.microsoft.com/office/drawing/2014/main" id="{CE248755-EC7F-4ED1-BBB8-C243F0AE4B79}"/>
              </a:ext>
            </a:extLst>
          </p:cNvPr>
          <p:cNvPicPr>
            <a:picLocks noChangeAspect="1"/>
          </p:cNvPicPr>
          <p:nvPr/>
        </p:nvPicPr>
        <p:blipFill>
          <a:blip r:embed="rId3"/>
          <a:stretch>
            <a:fillRect/>
          </a:stretch>
        </p:blipFill>
        <p:spPr>
          <a:xfrm>
            <a:off x="7738110" y="507431"/>
            <a:ext cx="2814172" cy="1666616"/>
          </a:xfrm>
          <a:prstGeom prst="rect">
            <a:avLst/>
          </a:prstGeom>
        </p:spPr>
      </p:pic>
      <p:pic>
        <p:nvPicPr>
          <p:cNvPr id="20" name="Picture 19">
            <a:extLst>
              <a:ext uri="{FF2B5EF4-FFF2-40B4-BE49-F238E27FC236}">
                <a16:creationId xmlns:a16="http://schemas.microsoft.com/office/drawing/2014/main" id="{B5B7724D-B4A5-476F-8B32-84F15D064166}"/>
              </a:ext>
            </a:extLst>
          </p:cNvPr>
          <p:cNvPicPr>
            <a:picLocks noChangeAspect="1"/>
          </p:cNvPicPr>
          <p:nvPr/>
        </p:nvPicPr>
        <p:blipFill>
          <a:blip r:embed="rId4"/>
          <a:stretch>
            <a:fillRect/>
          </a:stretch>
        </p:blipFill>
        <p:spPr>
          <a:xfrm>
            <a:off x="5119528" y="2358685"/>
            <a:ext cx="3725925" cy="4346913"/>
          </a:xfrm>
          <a:prstGeom prst="rect">
            <a:avLst/>
          </a:prstGeom>
        </p:spPr>
      </p:pic>
      <p:pic>
        <p:nvPicPr>
          <p:cNvPr id="21" name="Picture 20">
            <a:extLst>
              <a:ext uri="{FF2B5EF4-FFF2-40B4-BE49-F238E27FC236}">
                <a16:creationId xmlns:a16="http://schemas.microsoft.com/office/drawing/2014/main" id="{E5BB7679-263C-4A61-A668-D1DA64E75AE4}"/>
              </a:ext>
            </a:extLst>
          </p:cNvPr>
          <p:cNvPicPr>
            <a:picLocks noChangeAspect="1"/>
          </p:cNvPicPr>
          <p:nvPr/>
        </p:nvPicPr>
        <p:blipFill>
          <a:blip r:embed="rId5"/>
          <a:stretch>
            <a:fillRect/>
          </a:stretch>
        </p:blipFill>
        <p:spPr>
          <a:xfrm>
            <a:off x="8821512" y="2358685"/>
            <a:ext cx="3370488" cy="4386984"/>
          </a:xfrm>
          <a:prstGeom prst="rect">
            <a:avLst/>
          </a:prstGeom>
        </p:spPr>
      </p:pic>
    </p:spTree>
    <p:extLst>
      <p:ext uri="{BB962C8B-B14F-4D97-AF65-F5344CB8AC3E}">
        <p14:creationId xmlns:p14="http://schemas.microsoft.com/office/powerpoint/2010/main" val="680951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7C6DB32-749C-4DB8-BC83-DBDC7674EEEE}"/>
              </a:ext>
            </a:extLst>
          </p:cNvPr>
          <p:cNvSpPr>
            <a:spLocks noGrp="1"/>
          </p:cNvSpPr>
          <p:nvPr>
            <p:ph type="sldNum" sz="quarter" idx="12"/>
          </p:nvPr>
        </p:nvSpPr>
        <p:spPr/>
        <p:txBody>
          <a:bodyPr anchor="t">
            <a:normAutofit/>
          </a:bodyPr>
          <a:lstStyle/>
          <a:p>
            <a:pPr>
              <a:spcAft>
                <a:spcPts val="600"/>
              </a:spcAft>
            </a:pPr>
            <a:fld id="{3A98EE3D-8CD1-4C3F-BD1C-C98C9596463C}" type="slidenum">
              <a:rPr lang="en-US" smtClean="0">
                <a:solidFill>
                  <a:srgbClr val="000000"/>
                </a:solidFill>
              </a:rPr>
              <a:pPr>
                <a:spcAft>
                  <a:spcPts val="600"/>
                </a:spcAft>
              </a:pPr>
              <a:t>12</a:t>
            </a:fld>
            <a:endParaRPr lang="en-US">
              <a:solidFill>
                <a:srgbClr val="000000"/>
              </a:solidFill>
            </a:endParaRPr>
          </a:p>
        </p:txBody>
      </p:sp>
      <p:sp>
        <p:nvSpPr>
          <p:cNvPr id="12" name="Title 11">
            <a:extLst>
              <a:ext uri="{FF2B5EF4-FFF2-40B4-BE49-F238E27FC236}">
                <a16:creationId xmlns:a16="http://schemas.microsoft.com/office/drawing/2014/main" id="{077FB20A-30B5-4B7F-A021-2BABC1A8A80C}"/>
              </a:ext>
            </a:extLst>
          </p:cNvPr>
          <p:cNvSpPr>
            <a:spLocks noGrp="1"/>
          </p:cNvSpPr>
          <p:nvPr>
            <p:ph type="title"/>
          </p:nvPr>
        </p:nvSpPr>
        <p:spPr/>
        <p:txBody>
          <a:bodyPr anchor="t">
            <a:normAutofit/>
          </a:bodyPr>
          <a:lstStyle/>
          <a:p>
            <a:r>
              <a:rPr lang="en-US" i="1" dirty="0"/>
              <a:t>Trauma-Informed Care Coordination</a:t>
            </a:r>
          </a:p>
        </p:txBody>
      </p:sp>
      <p:graphicFrame>
        <p:nvGraphicFramePr>
          <p:cNvPr id="2" name="Content Placeholder 1">
            <a:extLst>
              <a:ext uri="{FF2B5EF4-FFF2-40B4-BE49-F238E27FC236}">
                <a16:creationId xmlns:a16="http://schemas.microsoft.com/office/drawing/2014/main" id="{BE89F093-3865-44BC-BE3C-1F441E571D19}"/>
              </a:ext>
            </a:extLst>
          </p:cNvPr>
          <p:cNvGraphicFramePr>
            <a:graphicFrameLocks noGrp="1"/>
          </p:cNvGraphicFramePr>
          <p:nvPr>
            <p:ph idx="1"/>
            <p:extLst>
              <p:ext uri="{D42A27DB-BD31-4B8C-83A1-F6EECF244321}">
                <p14:modId xmlns:p14="http://schemas.microsoft.com/office/powerpoint/2010/main" val="127451206"/>
              </p:ext>
            </p:extLst>
          </p:nvPr>
        </p:nvGraphicFramePr>
        <p:xfrm>
          <a:off x="381000" y="1485900"/>
          <a:ext cx="11430000" cy="468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4219599-3217-435B-9948-E52D9258462C}"/>
              </a:ext>
            </a:extLst>
          </p:cNvPr>
          <p:cNvSpPr txBox="1"/>
          <p:nvPr/>
        </p:nvSpPr>
        <p:spPr>
          <a:xfrm>
            <a:off x="2202446" y="2193757"/>
            <a:ext cx="2251223" cy="830997"/>
          </a:xfrm>
          <a:prstGeom prst="rect">
            <a:avLst/>
          </a:prstGeom>
          <a:noFill/>
        </p:spPr>
        <p:txBody>
          <a:bodyPr wrap="square" lIns="0" tIns="0" rIns="0" bIns="0" rtlCol="0">
            <a:spAutoFit/>
          </a:bodyPr>
          <a:lstStyle/>
          <a:p>
            <a:r>
              <a:rPr lang="en-US" b="1" dirty="0">
                <a:solidFill>
                  <a:schemeClr val="tx2"/>
                </a:solidFill>
              </a:rPr>
              <a:t>WOMEN’S HEALTH</a:t>
            </a:r>
          </a:p>
          <a:p>
            <a:r>
              <a:rPr lang="en-US" b="1" dirty="0">
                <a:solidFill>
                  <a:schemeClr val="tx2"/>
                </a:solidFill>
              </a:rPr>
              <a:t>PEDIATRICS</a:t>
            </a:r>
          </a:p>
          <a:p>
            <a:r>
              <a:rPr lang="en-US" b="1" dirty="0">
                <a:solidFill>
                  <a:schemeClr val="tx2"/>
                </a:solidFill>
              </a:rPr>
              <a:t>AFM</a:t>
            </a:r>
          </a:p>
        </p:txBody>
      </p:sp>
      <p:sp>
        <p:nvSpPr>
          <p:cNvPr id="10" name="TextBox 9">
            <a:extLst>
              <a:ext uri="{FF2B5EF4-FFF2-40B4-BE49-F238E27FC236}">
                <a16:creationId xmlns:a16="http://schemas.microsoft.com/office/drawing/2014/main" id="{5F43AAD4-82FF-4051-9E14-681E099E65BD}"/>
              </a:ext>
            </a:extLst>
          </p:cNvPr>
          <p:cNvSpPr txBox="1"/>
          <p:nvPr/>
        </p:nvSpPr>
        <p:spPr>
          <a:xfrm>
            <a:off x="8273329" y="2894708"/>
            <a:ext cx="3148582" cy="830997"/>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US" sz="1600" i="1" dirty="0">
                <a:solidFill>
                  <a:srgbClr val="000000"/>
                </a:solidFill>
              </a:rPr>
              <a:t>Classes &amp; Coaching</a:t>
            </a:r>
          </a:p>
          <a:p>
            <a:pPr marL="285750" indent="-285750">
              <a:buFont typeface="Arial" panose="020B0604020202020204" pitchFamily="34" charset="0"/>
              <a:buChar char="•"/>
            </a:pPr>
            <a:r>
              <a:rPr lang="en-US" sz="1600" i="1" dirty="0">
                <a:solidFill>
                  <a:srgbClr val="000000"/>
                </a:solidFill>
              </a:rPr>
              <a:t>Handouts &amp; Resources</a:t>
            </a:r>
          </a:p>
          <a:p>
            <a:endParaRPr lang="en-US" b="1" dirty="0">
              <a:solidFill>
                <a:srgbClr val="000000"/>
              </a:solidFill>
            </a:endParaRPr>
          </a:p>
        </p:txBody>
      </p:sp>
      <p:sp>
        <p:nvSpPr>
          <p:cNvPr id="14" name="TextBox 13">
            <a:extLst>
              <a:ext uri="{FF2B5EF4-FFF2-40B4-BE49-F238E27FC236}">
                <a16:creationId xmlns:a16="http://schemas.microsoft.com/office/drawing/2014/main" id="{098A532F-C7D8-4756-9242-141B7F12727F}"/>
              </a:ext>
            </a:extLst>
          </p:cNvPr>
          <p:cNvSpPr txBox="1"/>
          <p:nvPr/>
        </p:nvSpPr>
        <p:spPr>
          <a:xfrm>
            <a:off x="8273329" y="4188703"/>
            <a:ext cx="2955276" cy="830997"/>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US" sz="1600" i="1" dirty="0">
                <a:solidFill>
                  <a:srgbClr val="000000"/>
                </a:solidFill>
              </a:rPr>
              <a:t>Counseling</a:t>
            </a:r>
          </a:p>
          <a:p>
            <a:pPr marL="285750" indent="-285750">
              <a:buFont typeface="Arial" panose="020B0604020202020204" pitchFamily="34" charset="0"/>
              <a:buChar char="•"/>
            </a:pPr>
            <a:r>
              <a:rPr lang="en-US" sz="1600" i="1" dirty="0">
                <a:solidFill>
                  <a:srgbClr val="000000"/>
                </a:solidFill>
              </a:rPr>
              <a:t>Evidence-based programs</a:t>
            </a:r>
          </a:p>
        </p:txBody>
      </p:sp>
      <p:sp>
        <p:nvSpPr>
          <p:cNvPr id="15" name="TextBox 14">
            <a:extLst>
              <a:ext uri="{FF2B5EF4-FFF2-40B4-BE49-F238E27FC236}">
                <a16:creationId xmlns:a16="http://schemas.microsoft.com/office/drawing/2014/main" id="{2AFA1593-B5CB-4EB1-BEF1-53751BA732F7}"/>
              </a:ext>
            </a:extLst>
          </p:cNvPr>
          <p:cNvSpPr txBox="1"/>
          <p:nvPr/>
        </p:nvSpPr>
        <p:spPr>
          <a:xfrm>
            <a:off x="2507229" y="4941094"/>
            <a:ext cx="1819935" cy="1231106"/>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i="1" dirty="0" err="1">
                <a:solidFill>
                  <a:srgbClr val="000000"/>
                </a:solidFill>
              </a:rPr>
              <a:t>eConsult</a:t>
            </a:r>
            <a:r>
              <a:rPr lang="en-US" sz="1600" i="1" dirty="0">
                <a:solidFill>
                  <a:srgbClr val="000000"/>
                </a:solidFill>
              </a:rPr>
              <a:t> </a:t>
            </a:r>
          </a:p>
          <a:p>
            <a:pPr marL="285750" indent="-285750">
              <a:buFont typeface="Arial" panose="020B0604020202020204" pitchFamily="34" charset="0"/>
              <a:buChar char="•"/>
            </a:pPr>
            <a:r>
              <a:rPr lang="en-US" sz="1600" i="1" dirty="0">
                <a:solidFill>
                  <a:srgbClr val="000000"/>
                </a:solidFill>
              </a:rPr>
              <a:t>Abuse &amp; Assault website</a:t>
            </a:r>
          </a:p>
          <a:p>
            <a:pPr marL="285750" indent="-285750">
              <a:buFont typeface="Arial" panose="020B0604020202020204" pitchFamily="34" charset="0"/>
              <a:buChar char="•"/>
            </a:pPr>
            <a:r>
              <a:rPr lang="en-US" sz="1600" i="1" dirty="0">
                <a:solidFill>
                  <a:srgbClr val="000000"/>
                </a:solidFill>
              </a:rPr>
              <a:t>Social worker support</a:t>
            </a:r>
          </a:p>
        </p:txBody>
      </p:sp>
      <p:sp>
        <p:nvSpPr>
          <p:cNvPr id="4" name="Rectangle 3">
            <a:extLst>
              <a:ext uri="{FF2B5EF4-FFF2-40B4-BE49-F238E27FC236}">
                <a16:creationId xmlns:a16="http://schemas.microsoft.com/office/drawing/2014/main" id="{DCCEF75A-046D-4999-BACD-342B7AD7611E}"/>
              </a:ext>
            </a:extLst>
          </p:cNvPr>
          <p:cNvSpPr/>
          <p:nvPr/>
        </p:nvSpPr>
        <p:spPr>
          <a:xfrm>
            <a:off x="4731026" y="730298"/>
            <a:ext cx="3130826" cy="861774"/>
          </a:xfrm>
          <a:prstGeom prst="rect">
            <a:avLst/>
          </a:prstGeom>
        </p:spPr>
        <p:txBody>
          <a:bodyPr wrap="square">
            <a:spAutoFit/>
          </a:bodyPr>
          <a:lstStyle/>
          <a:p>
            <a:pPr algn="ctr"/>
            <a:r>
              <a:rPr lang="en-US" b="1" dirty="0">
                <a:solidFill>
                  <a:schemeClr val="accent5"/>
                </a:solidFill>
              </a:rPr>
              <a:t>DBP &amp; EDSP</a:t>
            </a:r>
            <a:endParaRPr lang="en-US" dirty="0">
              <a:solidFill>
                <a:schemeClr val="accent5"/>
              </a:solidFill>
            </a:endParaRPr>
          </a:p>
          <a:p>
            <a:pPr marL="285750" indent="-285750">
              <a:buFont typeface="Arial" panose="020B0604020202020204" pitchFamily="34" charset="0"/>
              <a:buChar char="•"/>
            </a:pPr>
            <a:r>
              <a:rPr lang="en-US" sz="1600" i="1" dirty="0">
                <a:solidFill>
                  <a:srgbClr val="000000"/>
                </a:solidFill>
              </a:rPr>
              <a:t>Developmental screening</a:t>
            </a:r>
          </a:p>
          <a:p>
            <a:pPr marL="285750" indent="-285750">
              <a:buFont typeface="Arial" panose="020B0604020202020204" pitchFamily="34" charset="0"/>
              <a:buChar char="•"/>
            </a:pPr>
            <a:r>
              <a:rPr lang="en-US" sz="1600" i="1" dirty="0">
                <a:solidFill>
                  <a:srgbClr val="000000"/>
                </a:solidFill>
              </a:rPr>
              <a:t>Handouts &amp; online resources</a:t>
            </a:r>
            <a:endParaRPr lang="en-US" i="1" dirty="0">
              <a:solidFill>
                <a:srgbClr val="000000"/>
              </a:solidFill>
            </a:endParaRPr>
          </a:p>
        </p:txBody>
      </p:sp>
      <p:sp>
        <p:nvSpPr>
          <p:cNvPr id="13" name="Rectangle 12">
            <a:extLst>
              <a:ext uri="{FF2B5EF4-FFF2-40B4-BE49-F238E27FC236}">
                <a16:creationId xmlns:a16="http://schemas.microsoft.com/office/drawing/2014/main" id="{2C638D4C-1915-4878-983E-94E06D89BB1E}"/>
              </a:ext>
            </a:extLst>
          </p:cNvPr>
          <p:cNvSpPr/>
          <p:nvPr/>
        </p:nvSpPr>
        <p:spPr>
          <a:xfrm>
            <a:off x="4731026" y="6101280"/>
            <a:ext cx="4695774" cy="615553"/>
          </a:xfrm>
          <a:prstGeom prst="rect">
            <a:avLst/>
          </a:prstGeom>
        </p:spPr>
        <p:txBody>
          <a:bodyPr wrap="square">
            <a:spAutoFit/>
          </a:bodyPr>
          <a:lstStyle/>
          <a:p>
            <a:r>
              <a:rPr lang="en-US" b="1" dirty="0">
                <a:solidFill>
                  <a:schemeClr val="tx2"/>
                </a:solidFill>
              </a:rPr>
              <a:t>ADDICTION MEDICINE</a:t>
            </a:r>
            <a:r>
              <a:rPr lang="en-US" dirty="0">
                <a:solidFill>
                  <a:schemeClr val="tx2"/>
                </a:solidFill>
              </a:rPr>
              <a:t> </a:t>
            </a:r>
          </a:p>
          <a:p>
            <a:pPr marL="285750" indent="-285750">
              <a:buFont typeface="Arial" panose="020B0604020202020204" pitchFamily="34" charset="0"/>
              <a:buChar char="•"/>
            </a:pPr>
            <a:r>
              <a:rPr lang="en-US" sz="1600" i="1" dirty="0">
                <a:solidFill>
                  <a:srgbClr val="000000"/>
                </a:solidFill>
              </a:rPr>
              <a:t>Treatment &amp; counseling for caregivers &amp; teens</a:t>
            </a:r>
            <a:endParaRPr lang="en-US" i="1" dirty="0">
              <a:solidFill>
                <a:srgbClr val="000000"/>
              </a:solidFill>
            </a:endParaRPr>
          </a:p>
        </p:txBody>
      </p:sp>
      <p:sp>
        <p:nvSpPr>
          <p:cNvPr id="5" name="Rectangle 4">
            <a:extLst>
              <a:ext uri="{FF2B5EF4-FFF2-40B4-BE49-F238E27FC236}">
                <a16:creationId xmlns:a16="http://schemas.microsoft.com/office/drawing/2014/main" id="{F77B7A37-B22C-4AF4-885F-FA4ABF5FC989}"/>
              </a:ext>
            </a:extLst>
          </p:cNvPr>
          <p:cNvSpPr/>
          <p:nvPr/>
        </p:nvSpPr>
        <p:spPr>
          <a:xfrm>
            <a:off x="2344380" y="3450781"/>
            <a:ext cx="1508746" cy="338554"/>
          </a:xfrm>
          <a:prstGeom prst="rect">
            <a:avLst/>
          </a:prstGeom>
        </p:spPr>
        <p:txBody>
          <a:bodyPr wrap="none">
            <a:spAutoFit/>
          </a:bodyPr>
          <a:lstStyle/>
          <a:p>
            <a:r>
              <a:rPr lang="en-US" sz="1600" b="1" dirty="0" err="1">
                <a:solidFill>
                  <a:schemeClr val="accent4"/>
                </a:solidFill>
              </a:rPr>
              <a:t>MediCal</a:t>
            </a:r>
            <a:r>
              <a:rPr lang="en-US" sz="1600" b="1" dirty="0">
                <a:solidFill>
                  <a:schemeClr val="accent4"/>
                </a:solidFill>
              </a:rPr>
              <a:t> GMC</a:t>
            </a:r>
            <a:endParaRPr lang="en-US" sz="1600" dirty="0">
              <a:solidFill>
                <a:schemeClr val="accent4"/>
              </a:solidFill>
            </a:endParaRPr>
          </a:p>
        </p:txBody>
      </p:sp>
      <p:sp>
        <p:nvSpPr>
          <p:cNvPr id="16" name="Rectangle 15">
            <a:extLst>
              <a:ext uri="{FF2B5EF4-FFF2-40B4-BE49-F238E27FC236}">
                <a16:creationId xmlns:a16="http://schemas.microsoft.com/office/drawing/2014/main" id="{3D7DCB58-7B3D-4554-99C9-78D0DE746517}"/>
              </a:ext>
            </a:extLst>
          </p:cNvPr>
          <p:cNvSpPr/>
          <p:nvPr/>
        </p:nvSpPr>
        <p:spPr>
          <a:xfrm>
            <a:off x="2344380" y="4019426"/>
            <a:ext cx="1393330" cy="338554"/>
          </a:xfrm>
          <a:prstGeom prst="rect">
            <a:avLst/>
          </a:prstGeom>
        </p:spPr>
        <p:txBody>
          <a:bodyPr wrap="none">
            <a:spAutoFit/>
          </a:bodyPr>
          <a:lstStyle/>
          <a:p>
            <a:r>
              <a:rPr lang="en-US" sz="1600" b="1" i="1" dirty="0">
                <a:solidFill>
                  <a:schemeClr val="accent6">
                    <a:lumMod val="75000"/>
                  </a:schemeClr>
                </a:solidFill>
              </a:rPr>
              <a:t>Thrive Local</a:t>
            </a:r>
            <a:endParaRPr lang="en-US" sz="1600" i="1" dirty="0">
              <a:solidFill>
                <a:schemeClr val="accent6">
                  <a:lumMod val="75000"/>
                </a:schemeClr>
              </a:solidFill>
            </a:endParaRPr>
          </a:p>
        </p:txBody>
      </p:sp>
    </p:spTree>
    <p:extLst>
      <p:ext uri="{BB962C8B-B14F-4D97-AF65-F5344CB8AC3E}">
        <p14:creationId xmlns:p14="http://schemas.microsoft.com/office/powerpoint/2010/main" val="328038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4E66AB6-A62A-4D2C-A514-526DD1473EFA}"/>
              </a:ext>
            </a:extLst>
          </p:cNvPr>
          <p:cNvSpPr>
            <a:spLocks noGrp="1"/>
          </p:cNvSpPr>
          <p:nvPr>
            <p:ph idx="1"/>
          </p:nvPr>
        </p:nvSpPr>
        <p:spPr/>
        <p:txBody>
          <a:bodyPr/>
          <a:lstStyle/>
          <a:p>
            <a:r>
              <a:rPr lang="en-US" b="1" dirty="0">
                <a:solidFill>
                  <a:schemeClr val="accent6">
                    <a:lumMod val="75000"/>
                  </a:schemeClr>
                </a:solidFill>
              </a:rPr>
              <a:t>RECEPTION</a:t>
            </a:r>
          </a:p>
        </p:txBody>
      </p:sp>
      <p:sp>
        <p:nvSpPr>
          <p:cNvPr id="7" name="Content Placeholder 6">
            <a:extLst>
              <a:ext uri="{FF2B5EF4-FFF2-40B4-BE49-F238E27FC236}">
                <a16:creationId xmlns:a16="http://schemas.microsoft.com/office/drawing/2014/main" id="{EE0BAC46-24EF-4A59-81E0-1BC5DE57A92F}"/>
              </a:ext>
            </a:extLst>
          </p:cNvPr>
          <p:cNvSpPr>
            <a:spLocks noGrp="1"/>
          </p:cNvSpPr>
          <p:nvPr>
            <p:ph type="body" sz="half" idx="4294967295"/>
          </p:nvPr>
        </p:nvSpPr>
        <p:spPr>
          <a:xfrm>
            <a:off x="381000" y="2178814"/>
            <a:ext cx="3302000" cy="2909887"/>
          </a:xfrm>
          <a:solidFill>
            <a:schemeClr val="bg2"/>
          </a:solidFill>
          <a:ln>
            <a:solidFill>
              <a:schemeClr val="bg2"/>
            </a:solidFill>
          </a:ln>
        </p:spPr>
        <p:txBody>
          <a:bodyPr anchor="ctr">
            <a:normAutofit fontScale="92500" lnSpcReduction="10000"/>
          </a:bodyPr>
          <a:lstStyle/>
          <a:p>
            <a:pPr marL="342900" indent="-342900" algn="l">
              <a:buFont typeface="+mj-lt"/>
              <a:buAutoNum type="arabicPeriod"/>
            </a:pPr>
            <a:r>
              <a:rPr lang="en-US" dirty="0">
                <a:solidFill>
                  <a:schemeClr val="accent1"/>
                </a:solidFill>
              </a:rPr>
              <a:t>Patient checks in for annual well check (</a:t>
            </a:r>
            <a:r>
              <a:rPr lang="en-US" b="1" dirty="0">
                <a:solidFill>
                  <a:schemeClr val="accent1"/>
                </a:solidFill>
              </a:rPr>
              <a:t>ages 1-6 </a:t>
            </a:r>
            <a:r>
              <a:rPr lang="en-US" dirty="0">
                <a:solidFill>
                  <a:schemeClr val="accent1"/>
                </a:solidFill>
              </a:rPr>
              <a:t>yearly, </a:t>
            </a:r>
            <a:r>
              <a:rPr lang="en-US" b="1" dirty="0">
                <a:solidFill>
                  <a:schemeClr val="accent1"/>
                </a:solidFill>
              </a:rPr>
              <a:t>ages 8-17 </a:t>
            </a:r>
            <a:r>
              <a:rPr lang="en-US" dirty="0">
                <a:solidFill>
                  <a:schemeClr val="accent1"/>
                </a:solidFill>
              </a:rPr>
              <a:t>every other year)</a:t>
            </a:r>
          </a:p>
          <a:p>
            <a:pPr marL="342900" indent="-342900" algn="l">
              <a:buFont typeface="+mj-lt"/>
              <a:buAutoNum type="arabicPeriod"/>
            </a:pPr>
            <a:r>
              <a:rPr lang="en-US" dirty="0">
                <a:solidFill>
                  <a:schemeClr val="accent1"/>
                </a:solidFill>
              </a:rPr>
              <a:t>Provide well questionnaire and </a:t>
            </a:r>
            <a:r>
              <a:rPr lang="en-US" b="1" dirty="0">
                <a:solidFill>
                  <a:schemeClr val="accent1"/>
                </a:solidFill>
              </a:rPr>
              <a:t>ACES Resource Handout</a:t>
            </a:r>
          </a:p>
          <a:p>
            <a:pPr marL="342900" indent="-342900" algn="l">
              <a:buFont typeface="+mj-lt"/>
              <a:buAutoNum type="arabicPeriod"/>
            </a:pPr>
            <a:r>
              <a:rPr lang="en-US" dirty="0">
                <a:solidFill>
                  <a:schemeClr val="accent1"/>
                </a:solidFill>
              </a:rPr>
              <a:t>Provide </a:t>
            </a:r>
            <a:r>
              <a:rPr lang="en-US" b="1" dirty="0">
                <a:solidFill>
                  <a:schemeClr val="accent1"/>
                </a:solidFill>
              </a:rPr>
              <a:t>PEARLS 1-2 questionnaire </a:t>
            </a:r>
            <a:r>
              <a:rPr lang="en-US" dirty="0">
                <a:solidFill>
                  <a:schemeClr val="accent1"/>
                </a:solidFill>
              </a:rPr>
              <a:t>and invites caregiver to complete.</a:t>
            </a:r>
          </a:p>
          <a:p>
            <a:pPr marL="342900" indent="-342900" algn="l">
              <a:buFont typeface="+mj-lt"/>
              <a:buAutoNum type="arabicPeriod"/>
            </a:pPr>
            <a:r>
              <a:rPr lang="en-US" dirty="0">
                <a:solidFill>
                  <a:schemeClr val="accent1"/>
                </a:solidFill>
              </a:rPr>
              <a:t>Registers patient and updates status on KPHC</a:t>
            </a:r>
          </a:p>
        </p:txBody>
      </p:sp>
      <p:sp>
        <p:nvSpPr>
          <p:cNvPr id="14" name="Text Placeholder 4">
            <a:extLst>
              <a:ext uri="{FF2B5EF4-FFF2-40B4-BE49-F238E27FC236}">
                <a16:creationId xmlns:a16="http://schemas.microsoft.com/office/drawing/2014/main" id="{41C7D2EF-CCBE-4238-A071-E3D5C3A3257D}"/>
              </a:ext>
            </a:extLst>
          </p:cNvPr>
          <p:cNvSpPr>
            <a:spLocks noGrp="1"/>
          </p:cNvSpPr>
          <p:nvPr>
            <p:ph type="body" sz="quarter" idx="4294967295"/>
          </p:nvPr>
        </p:nvSpPr>
        <p:spPr>
          <a:xfrm>
            <a:off x="4450416" y="1483291"/>
            <a:ext cx="3300412" cy="484187"/>
          </a:xfrm>
        </p:spPr>
        <p:txBody>
          <a:bodyPr/>
          <a:lstStyle/>
          <a:p>
            <a:r>
              <a:rPr lang="en-US" b="1" dirty="0">
                <a:solidFill>
                  <a:schemeClr val="accent2"/>
                </a:solidFill>
              </a:rPr>
              <a:t>MEDICAL ASSISTANT</a:t>
            </a:r>
          </a:p>
        </p:txBody>
      </p:sp>
      <p:sp>
        <p:nvSpPr>
          <p:cNvPr id="18" name="Text Placeholder 6">
            <a:extLst>
              <a:ext uri="{FF2B5EF4-FFF2-40B4-BE49-F238E27FC236}">
                <a16:creationId xmlns:a16="http://schemas.microsoft.com/office/drawing/2014/main" id="{F46AB697-3056-415B-9605-312C2D404712}"/>
              </a:ext>
            </a:extLst>
          </p:cNvPr>
          <p:cNvSpPr>
            <a:spLocks noGrp="1"/>
          </p:cNvSpPr>
          <p:nvPr>
            <p:ph type="body" sz="quarter" idx="4294967295"/>
          </p:nvPr>
        </p:nvSpPr>
        <p:spPr>
          <a:xfrm>
            <a:off x="9017794" y="1483290"/>
            <a:ext cx="3300412" cy="484187"/>
          </a:xfrm>
        </p:spPr>
        <p:txBody>
          <a:bodyPr/>
          <a:lstStyle/>
          <a:p>
            <a:r>
              <a:rPr lang="en-US" b="1" dirty="0">
                <a:solidFill>
                  <a:schemeClr val="tx2"/>
                </a:solidFill>
              </a:rPr>
              <a:t>PHYSICIAN</a:t>
            </a:r>
          </a:p>
        </p:txBody>
      </p:sp>
      <p:sp>
        <p:nvSpPr>
          <p:cNvPr id="20" name="Text Placeholder 7">
            <a:extLst>
              <a:ext uri="{FF2B5EF4-FFF2-40B4-BE49-F238E27FC236}">
                <a16:creationId xmlns:a16="http://schemas.microsoft.com/office/drawing/2014/main" id="{68239F3E-12E8-49A0-B3A7-B845F1F30FFF}"/>
              </a:ext>
            </a:extLst>
          </p:cNvPr>
          <p:cNvSpPr>
            <a:spLocks noGrp="1"/>
          </p:cNvSpPr>
          <p:nvPr>
            <p:ph type="body" sz="half" idx="4294967295"/>
          </p:nvPr>
        </p:nvSpPr>
        <p:spPr>
          <a:xfrm>
            <a:off x="8281777" y="2179963"/>
            <a:ext cx="3300412" cy="1792288"/>
          </a:xfrm>
          <a:solidFill>
            <a:schemeClr val="bg2"/>
          </a:solidFill>
          <a:ln>
            <a:solidFill>
              <a:schemeClr val="accent4"/>
            </a:solidFill>
          </a:ln>
        </p:spPr>
        <p:txBody>
          <a:bodyPr anchor="ctr">
            <a:normAutofit fontScale="85000" lnSpcReduction="20000"/>
          </a:bodyPr>
          <a:lstStyle/>
          <a:p>
            <a:pPr algn="l"/>
            <a:r>
              <a:rPr lang="en-US" i="1" u="sng" dirty="0">
                <a:solidFill>
                  <a:schemeClr val="accent1"/>
                </a:solidFill>
              </a:rPr>
              <a:t>Not Completed:</a:t>
            </a:r>
          </a:p>
          <a:p>
            <a:pPr marL="342900" indent="-342900" algn="l">
              <a:buAutoNum type="arabicPeriod"/>
            </a:pPr>
            <a:r>
              <a:rPr lang="en-US" dirty="0">
                <a:solidFill>
                  <a:schemeClr val="accent1"/>
                </a:solidFill>
              </a:rPr>
              <a:t>Provides education and offer again</a:t>
            </a:r>
          </a:p>
          <a:p>
            <a:pPr marL="342900" indent="-342900" algn="l">
              <a:buAutoNum type="arabicPeriod"/>
            </a:pPr>
            <a:r>
              <a:rPr lang="en-US" dirty="0">
                <a:solidFill>
                  <a:schemeClr val="accent1"/>
                </a:solidFill>
              </a:rPr>
              <a:t>Selects billing code for declination and completes visit without PEARLS</a:t>
            </a:r>
          </a:p>
          <a:p>
            <a:pPr marL="342900" indent="-342900" algn="l">
              <a:buAutoNum type="arabicPeriod"/>
            </a:pPr>
            <a:r>
              <a:rPr lang="en-US" dirty="0">
                <a:solidFill>
                  <a:schemeClr val="accent1"/>
                </a:solidFill>
              </a:rPr>
              <a:t>Provides </a:t>
            </a:r>
            <a:r>
              <a:rPr lang="en-US" b="1" dirty="0">
                <a:solidFill>
                  <a:schemeClr val="accent1"/>
                </a:solidFill>
              </a:rPr>
              <a:t>Understanding ACEs </a:t>
            </a:r>
            <a:r>
              <a:rPr lang="en-US" dirty="0">
                <a:solidFill>
                  <a:schemeClr val="accent1"/>
                </a:solidFill>
              </a:rPr>
              <a:t>AVS</a:t>
            </a:r>
          </a:p>
        </p:txBody>
      </p:sp>
      <p:sp>
        <p:nvSpPr>
          <p:cNvPr id="8" name="Arrow: Right 7">
            <a:extLst>
              <a:ext uri="{FF2B5EF4-FFF2-40B4-BE49-F238E27FC236}">
                <a16:creationId xmlns:a16="http://schemas.microsoft.com/office/drawing/2014/main" id="{1E15CED6-F3D3-44AE-BE98-DD87C70A6617}"/>
              </a:ext>
            </a:extLst>
          </p:cNvPr>
          <p:cNvSpPr/>
          <p:nvPr/>
        </p:nvSpPr>
        <p:spPr>
          <a:xfrm>
            <a:off x="3935128" y="2475821"/>
            <a:ext cx="408524" cy="40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1BBAD07-4DAD-4D10-9209-57FF781FC127}"/>
              </a:ext>
            </a:extLst>
          </p:cNvPr>
          <p:cNvSpPr/>
          <p:nvPr/>
        </p:nvSpPr>
        <p:spPr>
          <a:xfrm rot="18782226">
            <a:off x="7833293" y="2872919"/>
            <a:ext cx="408524" cy="40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p>
        </p:txBody>
      </p:sp>
      <p:sp>
        <p:nvSpPr>
          <p:cNvPr id="11" name="Text Placeholder 7">
            <a:extLst>
              <a:ext uri="{FF2B5EF4-FFF2-40B4-BE49-F238E27FC236}">
                <a16:creationId xmlns:a16="http://schemas.microsoft.com/office/drawing/2014/main" id="{1F2ADDFA-01A1-4CB0-A039-53FD75596579}"/>
              </a:ext>
            </a:extLst>
          </p:cNvPr>
          <p:cNvSpPr txBox="1">
            <a:spLocks/>
          </p:cNvSpPr>
          <p:nvPr/>
        </p:nvSpPr>
        <p:spPr>
          <a:xfrm>
            <a:off x="8281205" y="4345482"/>
            <a:ext cx="3300984" cy="1453487"/>
          </a:xfrm>
          <a:prstGeom prst="rect">
            <a:avLst/>
          </a:prstGeom>
          <a:solidFill>
            <a:schemeClr val="bg2"/>
          </a:solidFill>
          <a:ln>
            <a:solidFill>
              <a:schemeClr val="accent4"/>
            </a:solidFill>
          </a:ln>
        </p:spPr>
        <p:txBody>
          <a:bodyPr vert="horz" lIns="0" tIns="0" rIns="0" bIns="0" rtlCol="0" anchor="ctr">
            <a:normAutofit/>
          </a:bodyPr>
          <a:lstStyle>
            <a:lvl1pPr marL="0" indent="0" algn="ctr" defTabSz="914400" rtl="0" eaLnBrk="1" latinLnBrk="0" hangingPunct="1">
              <a:lnSpc>
                <a:spcPct val="100000"/>
              </a:lnSpc>
              <a:spcBef>
                <a:spcPts val="1000"/>
              </a:spcBef>
              <a:buFont typeface="Arial"/>
              <a:buNone/>
              <a:defRPr sz="1400" kern="1200">
                <a:solidFill>
                  <a:schemeClr val="tx1"/>
                </a:solidFill>
                <a:latin typeface="+mn-lt"/>
                <a:ea typeface="+mn-ea"/>
                <a:cs typeface="+mn-cs"/>
              </a:defRPr>
            </a:lvl1pPr>
            <a:lvl2pPr marL="457200" indent="0" algn="l" defTabSz="914400" rtl="0" eaLnBrk="1" latinLnBrk="0" hangingPunct="1">
              <a:lnSpc>
                <a:spcPct val="100000"/>
              </a:lnSpc>
              <a:spcBef>
                <a:spcPts val="1000"/>
              </a:spcBef>
              <a:buSzPct val="65000"/>
              <a:buFontTx/>
              <a:buNone/>
              <a:tabLst/>
              <a:defRPr sz="1200" kern="1200">
                <a:solidFill>
                  <a:schemeClr val="tx1"/>
                </a:solidFill>
                <a:latin typeface="+mn-lt"/>
                <a:ea typeface="+mn-ea"/>
                <a:cs typeface="+mn-cs"/>
              </a:defRPr>
            </a:lvl2pPr>
            <a:lvl3pPr marL="914400" indent="0" algn="l" defTabSz="914400" rtl="0" eaLnBrk="1" latinLnBrk="0" hangingPunct="1">
              <a:lnSpc>
                <a:spcPct val="100000"/>
              </a:lnSpc>
              <a:spcBef>
                <a:spcPts val="1000"/>
              </a:spcBef>
              <a:buClr>
                <a:schemeClr val="tx1"/>
              </a:buClr>
              <a:buSzPct val="100000"/>
              <a:buFont typeface=".AppleSystemUIFont" charset="-12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1000"/>
              </a:spcBef>
              <a:buClr>
                <a:schemeClr val="tx1"/>
              </a:buClr>
              <a:buSzPct val="100000"/>
              <a:buFont typeface="Arial"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1000"/>
              </a:spcBef>
              <a:buClr>
                <a:schemeClr val="tx1"/>
              </a:buClr>
              <a:buSzPct val="100000"/>
              <a:buFont typeface=".AppleSystemUIFont" charset="-120"/>
              <a:buNone/>
              <a:defRPr sz="900" kern="1200" baseline="0">
                <a:solidFill>
                  <a:schemeClr val="tx1"/>
                </a:solidFill>
                <a:latin typeface="+mn-lt"/>
                <a:ea typeface="+mn-ea"/>
                <a:cs typeface="+mn-cs"/>
              </a:defRPr>
            </a:lvl5pPr>
            <a:lvl6pPr marL="2286000" indent="0" algn="l" defTabSz="914400" rtl="0" eaLnBrk="1" latinLnBrk="0" hangingPunct="1">
              <a:lnSpc>
                <a:spcPct val="100000"/>
              </a:lnSpc>
              <a:spcBef>
                <a:spcPts val="1000"/>
              </a:spcBef>
              <a:buClr>
                <a:schemeClr val="tx1"/>
              </a:buClr>
              <a:buSzPct val="100000"/>
              <a:buFont typeface="Arial"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800"/>
              </a:spcBef>
              <a:buSzPct val="100000"/>
              <a:buFontTx/>
              <a:buNone/>
              <a:tabLst/>
              <a:defRPr sz="900" i="1" kern="1200">
                <a:solidFill>
                  <a:schemeClr val="tx1"/>
                </a:solidFill>
                <a:latin typeface="+mn-lt"/>
                <a:ea typeface="+mn-ea"/>
                <a:cs typeface="+mn-cs"/>
              </a:defRPr>
            </a:lvl7pPr>
            <a:lvl8pPr marL="3200400" indent="0" algn="l" defTabSz="914400" rtl="0" eaLnBrk="1" latinLnBrk="0" hangingPunct="1">
              <a:lnSpc>
                <a:spcPct val="100000"/>
              </a:lnSpc>
              <a:spcBef>
                <a:spcPts val="800"/>
              </a:spcBef>
              <a:buSzPct val="65000"/>
              <a:buFontTx/>
              <a:buNone/>
              <a:tabLst/>
              <a:defRPr sz="900" kern="1200">
                <a:solidFill>
                  <a:schemeClr val="tx1"/>
                </a:solidFill>
                <a:latin typeface="+mn-lt"/>
                <a:ea typeface="+mn-ea"/>
                <a:cs typeface="+mn-cs"/>
              </a:defRPr>
            </a:lvl8pPr>
            <a:lvl9pPr marL="3657600" indent="0" algn="l" defTabSz="914400" rtl="0" eaLnBrk="1" latinLnBrk="0" hangingPunct="1">
              <a:lnSpc>
                <a:spcPct val="100000"/>
              </a:lnSpc>
              <a:spcBef>
                <a:spcPts val="800"/>
              </a:spcBef>
              <a:buClr>
                <a:schemeClr val="tx1"/>
              </a:buClr>
              <a:buSzPct val="100000"/>
              <a:buFont typeface=".AppleSystemUIFont" charset="-120"/>
              <a:buNone/>
              <a:defRPr sz="900" kern="1200">
                <a:solidFill>
                  <a:schemeClr val="tx1"/>
                </a:solidFill>
                <a:latin typeface="+mn-lt"/>
                <a:ea typeface="+mn-ea"/>
                <a:cs typeface="+mn-cs"/>
              </a:defRPr>
            </a:lvl9pPr>
          </a:lstStyle>
          <a:p>
            <a:pPr algn="l"/>
            <a:r>
              <a:rPr lang="en-US" i="1" u="sng" dirty="0">
                <a:solidFill>
                  <a:schemeClr val="accent1"/>
                </a:solidFill>
              </a:rPr>
              <a:t>Completed:</a:t>
            </a:r>
            <a:endParaRPr lang="en-US" i="1" dirty="0">
              <a:solidFill>
                <a:schemeClr val="accent1"/>
              </a:solidFill>
            </a:endParaRPr>
          </a:p>
          <a:p>
            <a:pPr marL="342900" indent="-342900" algn="l">
              <a:buFont typeface="Arial"/>
              <a:buAutoNum type="arabicPeriod"/>
            </a:pPr>
            <a:r>
              <a:rPr lang="en-US" dirty="0">
                <a:solidFill>
                  <a:schemeClr val="accent1"/>
                </a:solidFill>
              </a:rPr>
              <a:t>Review scores with caregiver</a:t>
            </a:r>
          </a:p>
          <a:p>
            <a:pPr marL="342900" indent="-342900" algn="l">
              <a:buFont typeface="Arial"/>
              <a:buAutoNum type="arabicPeriod"/>
            </a:pPr>
            <a:r>
              <a:rPr lang="en-US" dirty="0">
                <a:solidFill>
                  <a:schemeClr val="accent1"/>
                </a:solidFill>
              </a:rPr>
              <a:t>Screen for safety and symptoms</a:t>
            </a:r>
          </a:p>
          <a:p>
            <a:pPr marL="342900" indent="-342900" algn="l">
              <a:buFont typeface="Arial"/>
              <a:buAutoNum type="arabicPeriod"/>
            </a:pPr>
            <a:r>
              <a:rPr lang="en-US" dirty="0">
                <a:solidFill>
                  <a:schemeClr val="accent1"/>
                </a:solidFill>
              </a:rPr>
              <a:t>Create plan</a:t>
            </a:r>
          </a:p>
        </p:txBody>
      </p:sp>
      <p:sp>
        <p:nvSpPr>
          <p:cNvPr id="13" name="Arrow: Right 12">
            <a:extLst>
              <a:ext uri="{FF2B5EF4-FFF2-40B4-BE49-F238E27FC236}">
                <a16:creationId xmlns:a16="http://schemas.microsoft.com/office/drawing/2014/main" id="{B800126A-ADCF-4FA0-A7BC-03CD62113365}"/>
              </a:ext>
            </a:extLst>
          </p:cNvPr>
          <p:cNvSpPr/>
          <p:nvPr/>
        </p:nvSpPr>
        <p:spPr>
          <a:xfrm rot="1903039">
            <a:off x="7826290" y="4345481"/>
            <a:ext cx="408524" cy="40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 name="Text Placeholder 5">
            <a:extLst>
              <a:ext uri="{FF2B5EF4-FFF2-40B4-BE49-F238E27FC236}">
                <a16:creationId xmlns:a16="http://schemas.microsoft.com/office/drawing/2014/main" id="{854B27A2-CA3E-47D8-9310-87EB8483A715}"/>
              </a:ext>
            </a:extLst>
          </p:cNvPr>
          <p:cNvSpPr txBox="1">
            <a:spLocks/>
          </p:cNvSpPr>
          <p:nvPr/>
        </p:nvSpPr>
        <p:spPr>
          <a:xfrm>
            <a:off x="4441435" y="3216818"/>
            <a:ext cx="3300984" cy="3083459"/>
          </a:xfrm>
          <a:prstGeom prst="rect">
            <a:avLst/>
          </a:prstGeom>
          <a:solidFill>
            <a:schemeClr val="bg2"/>
          </a:solidFill>
          <a:ln>
            <a:solidFill>
              <a:schemeClr val="accent2"/>
            </a:solidFill>
          </a:ln>
        </p:spPr>
        <p:txBody>
          <a:bodyPr vert="horz" lIns="0" tIns="0" rIns="0" bIns="0" rtlCol="0" anchor="ctr">
            <a:normAutofit/>
          </a:bodyPr>
          <a:lstStyle>
            <a:lvl1pPr marL="0" indent="0" algn="ctr" defTabSz="914400" rtl="0" eaLnBrk="1" latinLnBrk="0" hangingPunct="1">
              <a:lnSpc>
                <a:spcPct val="100000"/>
              </a:lnSpc>
              <a:spcBef>
                <a:spcPts val="1000"/>
              </a:spcBef>
              <a:buFont typeface="Arial"/>
              <a:buNone/>
              <a:defRPr sz="1400" kern="1200">
                <a:solidFill>
                  <a:schemeClr val="tx1"/>
                </a:solidFill>
                <a:latin typeface="+mn-lt"/>
                <a:ea typeface="+mn-ea"/>
                <a:cs typeface="+mn-cs"/>
              </a:defRPr>
            </a:lvl1pPr>
            <a:lvl2pPr marL="457200" indent="0" algn="l" defTabSz="914400" rtl="0" eaLnBrk="1" latinLnBrk="0" hangingPunct="1">
              <a:lnSpc>
                <a:spcPct val="100000"/>
              </a:lnSpc>
              <a:spcBef>
                <a:spcPts val="1000"/>
              </a:spcBef>
              <a:buSzPct val="65000"/>
              <a:buFontTx/>
              <a:buNone/>
              <a:tabLst/>
              <a:defRPr sz="1200" kern="1200">
                <a:solidFill>
                  <a:schemeClr val="tx1"/>
                </a:solidFill>
                <a:latin typeface="+mn-lt"/>
                <a:ea typeface="+mn-ea"/>
                <a:cs typeface="+mn-cs"/>
              </a:defRPr>
            </a:lvl2pPr>
            <a:lvl3pPr marL="914400" indent="0" algn="l" defTabSz="914400" rtl="0" eaLnBrk="1" latinLnBrk="0" hangingPunct="1">
              <a:lnSpc>
                <a:spcPct val="100000"/>
              </a:lnSpc>
              <a:spcBef>
                <a:spcPts val="1000"/>
              </a:spcBef>
              <a:buClr>
                <a:schemeClr val="tx1"/>
              </a:buClr>
              <a:buSzPct val="100000"/>
              <a:buFont typeface=".AppleSystemUIFont" charset="-12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1000"/>
              </a:spcBef>
              <a:buClr>
                <a:schemeClr val="tx1"/>
              </a:buClr>
              <a:buSzPct val="100000"/>
              <a:buFont typeface="Arial"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1000"/>
              </a:spcBef>
              <a:buClr>
                <a:schemeClr val="tx1"/>
              </a:buClr>
              <a:buSzPct val="100000"/>
              <a:buFont typeface=".AppleSystemUIFont" charset="-120"/>
              <a:buNone/>
              <a:defRPr sz="900" kern="1200" baseline="0">
                <a:solidFill>
                  <a:schemeClr val="tx1"/>
                </a:solidFill>
                <a:latin typeface="+mn-lt"/>
                <a:ea typeface="+mn-ea"/>
                <a:cs typeface="+mn-cs"/>
              </a:defRPr>
            </a:lvl5pPr>
            <a:lvl6pPr marL="2286000" indent="0" algn="l" defTabSz="914400" rtl="0" eaLnBrk="1" latinLnBrk="0" hangingPunct="1">
              <a:lnSpc>
                <a:spcPct val="100000"/>
              </a:lnSpc>
              <a:spcBef>
                <a:spcPts val="1000"/>
              </a:spcBef>
              <a:buClr>
                <a:schemeClr val="tx1"/>
              </a:buClr>
              <a:buSzPct val="100000"/>
              <a:buFont typeface="Arial"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800"/>
              </a:spcBef>
              <a:buSzPct val="100000"/>
              <a:buFontTx/>
              <a:buNone/>
              <a:tabLst/>
              <a:defRPr sz="900" i="1" kern="1200">
                <a:solidFill>
                  <a:schemeClr val="tx1"/>
                </a:solidFill>
                <a:latin typeface="+mn-lt"/>
                <a:ea typeface="+mn-ea"/>
                <a:cs typeface="+mn-cs"/>
              </a:defRPr>
            </a:lvl7pPr>
            <a:lvl8pPr marL="3200400" indent="0" algn="l" defTabSz="914400" rtl="0" eaLnBrk="1" latinLnBrk="0" hangingPunct="1">
              <a:lnSpc>
                <a:spcPct val="100000"/>
              </a:lnSpc>
              <a:spcBef>
                <a:spcPts val="800"/>
              </a:spcBef>
              <a:buSzPct val="65000"/>
              <a:buFontTx/>
              <a:buNone/>
              <a:tabLst/>
              <a:defRPr sz="900" kern="1200">
                <a:solidFill>
                  <a:schemeClr val="tx1"/>
                </a:solidFill>
                <a:latin typeface="+mn-lt"/>
                <a:ea typeface="+mn-ea"/>
                <a:cs typeface="+mn-cs"/>
              </a:defRPr>
            </a:lvl8pPr>
            <a:lvl9pPr marL="3657600" indent="0" algn="l" defTabSz="914400" rtl="0" eaLnBrk="1" latinLnBrk="0" hangingPunct="1">
              <a:lnSpc>
                <a:spcPct val="100000"/>
              </a:lnSpc>
              <a:spcBef>
                <a:spcPts val="800"/>
              </a:spcBef>
              <a:buClr>
                <a:schemeClr val="tx1"/>
              </a:buClr>
              <a:buSzPct val="100000"/>
              <a:buFont typeface=".AppleSystemUIFont" charset="-120"/>
              <a:buNone/>
              <a:defRPr sz="900" kern="1200">
                <a:solidFill>
                  <a:schemeClr val="tx1"/>
                </a:solidFill>
                <a:latin typeface="+mn-lt"/>
                <a:ea typeface="+mn-ea"/>
                <a:cs typeface="+mn-cs"/>
              </a:defRPr>
            </a:lvl9pPr>
          </a:lstStyle>
          <a:p>
            <a:pPr marL="342900" indent="-342900" algn="l">
              <a:buAutoNum type="arabicPeriod"/>
            </a:pPr>
            <a:r>
              <a:rPr lang="en-US" dirty="0">
                <a:solidFill>
                  <a:schemeClr val="accent1"/>
                </a:solidFill>
              </a:rPr>
              <a:t>Takes vitals and rooms patient</a:t>
            </a:r>
          </a:p>
          <a:p>
            <a:pPr marL="342900" indent="-342900" algn="l">
              <a:buAutoNum type="arabicPeriod"/>
            </a:pPr>
            <a:r>
              <a:rPr lang="en-US" dirty="0">
                <a:solidFill>
                  <a:schemeClr val="accent1"/>
                </a:solidFill>
              </a:rPr>
              <a:t>Notifies MD if unwilling to complete</a:t>
            </a:r>
          </a:p>
          <a:p>
            <a:pPr marL="342900" indent="-342900" algn="l">
              <a:buFont typeface="Arial"/>
              <a:buAutoNum type="arabicPeriod"/>
            </a:pPr>
            <a:r>
              <a:rPr lang="en-US" dirty="0">
                <a:solidFill>
                  <a:schemeClr val="accent1"/>
                </a:solidFill>
              </a:rPr>
              <a:t>If completed, opens PEARLS questionnaire in </a:t>
            </a:r>
            <a:r>
              <a:rPr lang="en-US" b="1" dirty="0">
                <a:solidFill>
                  <a:schemeClr val="accent1"/>
                </a:solidFill>
              </a:rPr>
              <a:t>Well Care Smart Set </a:t>
            </a:r>
            <a:r>
              <a:rPr lang="en-US" dirty="0">
                <a:solidFill>
                  <a:schemeClr val="accent1"/>
                </a:solidFill>
              </a:rPr>
              <a:t>and transcribes scores.</a:t>
            </a:r>
          </a:p>
          <a:p>
            <a:pPr marL="342900" indent="-342900" algn="l">
              <a:buFont typeface="Arial"/>
              <a:buAutoNum type="arabicPeriod"/>
            </a:pPr>
            <a:r>
              <a:rPr lang="en-US" dirty="0">
                <a:solidFill>
                  <a:schemeClr val="accent1"/>
                </a:solidFill>
              </a:rPr>
              <a:t>Only </a:t>
            </a:r>
            <a:r>
              <a:rPr lang="en-US" b="1" dirty="0">
                <a:solidFill>
                  <a:schemeClr val="accent1"/>
                </a:solidFill>
              </a:rPr>
              <a:t>Yes</a:t>
            </a:r>
            <a:r>
              <a:rPr lang="en-US" dirty="0">
                <a:solidFill>
                  <a:schemeClr val="accent1"/>
                </a:solidFill>
              </a:rPr>
              <a:t> responses need to be marked.</a:t>
            </a:r>
          </a:p>
          <a:p>
            <a:pPr marL="342900" indent="-342900" algn="l">
              <a:buFont typeface="Arial"/>
              <a:buAutoNum type="arabicPeriod"/>
            </a:pPr>
            <a:r>
              <a:rPr lang="en-US" dirty="0">
                <a:solidFill>
                  <a:schemeClr val="accent1"/>
                </a:solidFill>
              </a:rPr>
              <a:t>Select procedure code and enter authorizing provider (</a:t>
            </a:r>
            <a:r>
              <a:rPr lang="en-US" b="1" dirty="0">
                <a:solidFill>
                  <a:schemeClr val="accent1"/>
                </a:solidFill>
              </a:rPr>
              <a:t>G9920 for 0-3, G9919 </a:t>
            </a:r>
            <a:r>
              <a:rPr lang="en-US" b="1" i="1" dirty="0">
                <a:solidFill>
                  <a:schemeClr val="accent1"/>
                </a:solidFill>
              </a:rPr>
              <a:t>&gt;</a:t>
            </a:r>
            <a:r>
              <a:rPr lang="en-US" b="1" dirty="0">
                <a:solidFill>
                  <a:schemeClr val="accent1"/>
                </a:solidFill>
              </a:rPr>
              <a:t> 4</a:t>
            </a:r>
            <a:r>
              <a:rPr lang="en-US" dirty="0">
                <a:solidFill>
                  <a:schemeClr val="accent1"/>
                </a:solidFill>
              </a:rPr>
              <a:t>)</a:t>
            </a:r>
          </a:p>
        </p:txBody>
      </p:sp>
      <p:sp>
        <p:nvSpPr>
          <p:cNvPr id="21" name="Arrow: Right 20">
            <a:extLst>
              <a:ext uri="{FF2B5EF4-FFF2-40B4-BE49-F238E27FC236}">
                <a16:creationId xmlns:a16="http://schemas.microsoft.com/office/drawing/2014/main" id="{86B80A5E-86F7-4CDB-A7F2-A5595F768282}"/>
              </a:ext>
            </a:extLst>
          </p:cNvPr>
          <p:cNvSpPr/>
          <p:nvPr/>
        </p:nvSpPr>
        <p:spPr>
          <a:xfrm>
            <a:off x="3929459" y="4143921"/>
            <a:ext cx="408524" cy="40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AAEE95-FFEC-4285-92E1-FD7303F3D399}"/>
              </a:ext>
            </a:extLst>
          </p:cNvPr>
          <p:cNvSpPr/>
          <p:nvPr/>
        </p:nvSpPr>
        <p:spPr>
          <a:xfrm>
            <a:off x="4441435" y="2178814"/>
            <a:ext cx="3300984" cy="738664"/>
          </a:xfrm>
          <a:prstGeom prst="rect">
            <a:avLst/>
          </a:prstGeom>
          <a:solidFill>
            <a:schemeClr val="bg2"/>
          </a:solidFill>
        </p:spPr>
        <p:txBody>
          <a:bodyPr wrap="square">
            <a:spAutoFit/>
          </a:bodyPr>
          <a:lstStyle/>
          <a:p>
            <a:r>
              <a:rPr lang="en-US" sz="1400" b="1" dirty="0">
                <a:solidFill>
                  <a:schemeClr val="accent1"/>
                </a:solidFill>
              </a:rPr>
              <a:t>ACES Best Practice Alert </a:t>
            </a:r>
            <a:r>
              <a:rPr lang="en-US" sz="1400" dirty="0">
                <a:solidFill>
                  <a:schemeClr val="accent1"/>
                </a:solidFill>
              </a:rPr>
              <a:t>fires if no record of completed screening in last year, and &gt; 12 months old</a:t>
            </a:r>
            <a:endParaRPr lang="en-US" sz="1400" u="sng" dirty="0">
              <a:solidFill>
                <a:schemeClr val="accent1"/>
              </a:solidFill>
            </a:endParaRPr>
          </a:p>
        </p:txBody>
      </p:sp>
      <p:sp>
        <p:nvSpPr>
          <p:cNvPr id="16" name="Title 11">
            <a:extLst>
              <a:ext uri="{FF2B5EF4-FFF2-40B4-BE49-F238E27FC236}">
                <a16:creationId xmlns:a16="http://schemas.microsoft.com/office/drawing/2014/main" id="{0386DD10-5066-4296-9AB2-48F8A40E1406}"/>
              </a:ext>
            </a:extLst>
          </p:cNvPr>
          <p:cNvSpPr txBox="1">
            <a:spLocks/>
          </p:cNvSpPr>
          <p:nvPr/>
        </p:nvSpPr>
        <p:spPr>
          <a:xfrm>
            <a:off x="495300" y="501756"/>
            <a:ext cx="11430000" cy="716972"/>
          </a:xfrm>
          <a:prstGeom prst="rect">
            <a:avLst/>
          </a:prstGeom>
        </p:spPr>
        <p:txBody>
          <a:bodyPr vert="horz" lIns="0" tIns="0" rIns="0" bIns="0" rtlCol="0" anchor="t" anchorCtr="0">
            <a:normAutofit/>
          </a:bodyPr>
          <a:lst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a:lstStyle>
          <a:p>
            <a:r>
              <a:rPr lang="en-US" i="1" dirty="0"/>
              <a:t>Pediatric PEARLS In Clinic Workflow</a:t>
            </a:r>
          </a:p>
        </p:txBody>
      </p:sp>
    </p:spTree>
    <p:extLst>
      <p:ext uri="{BB962C8B-B14F-4D97-AF65-F5344CB8AC3E}">
        <p14:creationId xmlns:p14="http://schemas.microsoft.com/office/powerpoint/2010/main" val="2179376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21AA9B-019D-4CD8-9BDF-05D123505AE7}"/>
              </a:ext>
            </a:extLst>
          </p:cNvPr>
          <p:cNvSpPr>
            <a:spLocks noGrp="1"/>
          </p:cNvSpPr>
          <p:nvPr>
            <p:ph type="sldNum" sz="quarter" idx="12"/>
          </p:nvPr>
        </p:nvSpPr>
        <p:spPr>
          <a:prstGeom prst="rect">
            <a:avLst/>
          </a:prstGeom>
        </p:spPr>
        <p:txBody>
          <a:bodyPr/>
          <a:lstStyle/>
          <a:p>
            <a:fld id="{06B54077-DDC4-8645-A9B4-3523D661A7EA}" type="slidenum">
              <a:rPr lang="en-US" smtClean="0"/>
              <a:t>14</a:t>
            </a:fld>
            <a:endParaRPr lang="en-US"/>
          </a:p>
        </p:txBody>
      </p:sp>
      <p:pic>
        <p:nvPicPr>
          <p:cNvPr id="5" name="Picture 4">
            <a:extLst>
              <a:ext uri="{FF2B5EF4-FFF2-40B4-BE49-F238E27FC236}">
                <a16:creationId xmlns:a16="http://schemas.microsoft.com/office/drawing/2014/main" id="{B1EEF76C-D23D-4633-B3CA-02720C24B138}"/>
              </a:ext>
            </a:extLst>
          </p:cNvPr>
          <p:cNvPicPr>
            <a:picLocks noChangeAspect="1"/>
          </p:cNvPicPr>
          <p:nvPr/>
        </p:nvPicPr>
        <p:blipFill>
          <a:blip r:embed="rId3"/>
          <a:stretch>
            <a:fillRect/>
          </a:stretch>
        </p:blipFill>
        <p:spPr>
          <a:xfrm>
            <a:off x="1389064" y="446732"/>
            <a:ext cx="4470393" cy="5839768"/>
          </a:xfrm>
          <a:prstGeom prst="rect">
            <a:avLst/>
          </a:prstGeom>
        </p:spPr>
      </p:pic>
      <p:pic>
        <p:nvPicPr>
          <p:cNvPr id="7" name="Picture 6">
            <a:extLst>
              <a:ext uri="{FF2B5EF4-FFF2-40B4-BE49-F238E27FC236}">
                <a16:creationId xmlns:a16="http://schemas.microsoft.com/office/drawing/2014/main" id="{04ECDD39-BD10-484D-A978-82DB28F0DCA5}"/>
              </a:ext>
            </a:extLst>
          </p:cNvPr>
          <p:cNvPicPr>
            <a:picLocks noChangeAspect="1"/>
          </p:cNvPicPr>
          <p:nvPr/>
        </p:nvPicPr>
        <p:blipFill>
          <a:blip r:embed="rId4"/>
          <a:stretch>
            <a:fillRect/>
          </a:stretch>
        </p:blipFill>
        <p:spPr>
          <a:xfrm>
            <a:off x="6278519" y="446732"/>
            <a:ext cx="4499971" cy="5839768"/>
          </a:xfrm>
          <a:prstGeom prst="rect">
            <a:avLst/>
          </a:prstGeom>
        </p:spPr>
      </p:pic>
    </p:spTree>
    <p:extLst>
      <p:ext uri="{BB962C8B-B14F-4D97-AF65-F5344CB8AC3E}">
        <p14:creationId xmlns:p14="http://schemas.microsoft.com/office/powerpoint/2010/main" val="1476793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Content Placeholder 11">
            <a:extLst>
              <a:ext uri="{FF2B5EF4-FFF2-40B4-BE49-F238E27FC236}">
                <a16:creationId xmlns:a16="http://schemas.microsoft.com/office/drawing/2014/main" id="{D81E7E64-91E0-4737-973F-CC004DAA27FB}"/>
              </a:ext>
            </a:extLst>
          </p:cNvPr>
          <p:cNvGraphicFramePr>
            <a:graphicFrameLocks/>
          </p:cNvGraphicFramePr>
          <p:nvPr>
            <p:extLst>
              <p:ext uri="{D42A27DB-BD31-4B8C-83A1-F6EECF244321}">
                <p14:modId xmlns:p14="http://schemas.microsoft.com/office/powerpoint/2010/main" val="2886308949"/>
              </p:ext>
            </p:extLst>
          </p:nvPr>
        </p:nvGraphicFramePr>
        <p:xfrm>
          <a:off x="838200" y="115237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 name="TextBox 51">
            <a:extLst>
              <a:ext uri="{FF2B5EF4-FFF2-40B4-BE49-F238E27FC236}">
                <a16:creationId xmlns:a16="http://schemas.microsoft.com/office/drawing/2014/main" id="{32269C7C-231A-4291-8AA0-8FFBE50A604C}"/>
              </a:ext>
            </a:extLst>
          </p:cNvPr>
          <p:cNvSpPr txBox="1"/>
          <p:nvPr/>
        </p:nvSpPr>
        <p:spPr>
          <a:xfrm>
            <a:off x="1156450" y="1756778"/>
            <a:ext cx="1222744" cy="338554"/>
          </a:xfrm>
          <a:prstGeom prst="rect">
            <a:avLst/>
          </a:prstGeom>
          <a:noFill/>
        </p:spPr>
        <p:txBody>
          <a:bodyPr wrap="square" rtlCol="0">
            <a:spAutoFit/>
          </a:bodyPr>
          <a:lstStyle/>
          <a:p>
            <a:pPr algn="ctr" defTabSz="457200">
              <a:defRPr/>
            </a:pPr>
            <a:r>
              <a:rPr lang="en-US" sz="1600" dirty="0">
                <a:solidFill>
                  <a:prstClr val="black"/>
                </a:solidFill>
                <a:latin typeface="Candara" panose="020E0502030303020204" pitchFamily="34" charset="0"/>
              </a:rPr>
              <a:t>Spring 2019</a:t>
            </a:r>
          </a:p>
        </p:txBody>
      </p:sp>
      <p:sp>
        <p:nvSpPr>
          <p:cNvPr id="53" name="TextBox 52">
            <a:extLst>
              <a:ext uri="{FF2B5EF4-FFF2-40B4-BE49-F238E27FC236}">
                <a16:creationId xmlns:a16="http://schemas.microsoft.com/office/drawing/2014/main" id="{3047E650-ABF4-460B-B2C9-6B187B142C9A}"/>
              </a:ext>
            </a:extLst>
          </p:cNvPr>
          <p:cNvSpPr txBox="1"/>
          <p:nvPr/>
        </p:nvSpPr>
        <p:spPr>
          <a:xfrm>
            <a:off x="3098825" y="1756778"/>
            <a:ext cx="3732046" cy="338554"/>
          </a:xfrm>
          <a:prstGeom prst="rect">
            <a:avLst/>
          </a:prstGeom>
          <a:noFill/>
        </p:spPr>
        <p:txBody>
          <a:bodyPr wrap="square" rtlCol="0">
            <a:spAutoFit/>
          </a:bodyPr>
          <a:lstStyle/>
          <a:p>
            <a:pPr algn="ctr" defTabSz="457200">
              <a:defRPr/>
            </a:pPr>
            <a:r>
              <a:rPr lang="en-US" sz="1600" dirty="0">
                <a:solidFill>
                  <a:prstClr val="black"/>
                </a:solidFill>
                <a:latin typeface="Candara" panose="020E0502030303020204" pitchFamily="34" charset="0"/>
              </a:rPr>
              <a:t>Spring 2020 – Spring 2021</a:t>
            </a:r>
          </a:p>
        </p:txBody>
      </p:sp>
      <p:sp>
        <p:nvSpPr>
          <p:cNvPr id="54" name="TextBox 53">
            <a:extLst>
              <a:ext uri="{FF2B5EF4-FFF2-40B4-BE49-F238E27FC236}">
                <a16:creationId xmlns:a16="http://schemas.microsoft.com/office/drawing/2014/main" id="{E96FB712-8824-44B3-A6EB-86F916B5E32B}"/>
              </a:ext>
            </a:extLst>
          </p:cNvPr>
          <p:cNvSpPr txBox="1"/>
          <p:nvPr/>
        </p:nvSpPr>
        <p:spPr>
          <a:xfrm>
            <a:off x="7458924" y="1756778"/>
            <a:ext cx="1487154" cy="338554"/>
          </a:xfrm>
          <a:prstGeom prst="rect">
            <a:avLst/>
          </a:prstGeom>
          <a:noFill/>
        </p:spPr>
        <p:txBody>
          <a:bodyPr wrap="square" rtlCol="0">
            <a:spAutoFit/>
          </a:bodyPr>
          <a:lstStyle/>
          <a:p>
            <a:pPr algn="ctr" defTabSz="457200">
              <a:defRPr/>
            </a:pPr>
            <a:r>
              <a:rPr lang="en-US" sz="1600" dirty="0">
                <a:solidFill>
                  <a:prstClr val="black"/>
                </a:solidFill>
                <a:latin typeface="Candara" panose="020E0502030303020204" pitchFamily="34" charset="0"/>
              </a:rPr>
              <a:t>Summer 2021</a:t>
            </a:r>
          </a:p>
        </p:txBody>
      </p:sp>
      <p:sp>
        <p:nvSpPr>
          <p:cNvPr id="55" name="TextBox 54">
            <a:extLst>
              <a:ext uri="{FF2B5EF4-FFF2-40B4-BE49-F238E27FC236}">
                <a16:creationId xmlns:a16="http://schemas.microsoft.com/office/drawing/2014/main" id="{EF7A0571-8FD1-4D3D-86F9-2CF060483496}"/>
              </a:ext>
            </a:extLst>
          </p:cNvPr>
          <p:cNvSpPr txBox="1"/>
          <p:nvPr/>
        </p:nvSpPr>
        <p:spPr>
          <a:xfrm>
            <a:off x="9843803" y="1795949"/>
            <a:ext cx="1222744" cy="338554"/>
          </a:xfrm>
          <a:prstGeom prst="rect">
            <a:avLst/>
          </a:prstGeom>
          <a:noFill/>
        </p:spPr>
        <p:txBody>
          <a:bodyPr wrap="square" rtlCol="0">
            <a:spAutoFit/>
          </a:bodyPr>
          <a:lstStyle/>
          <a:p>
            <a:pPr algn="ctr" defTabSz="457200">
              <a:defRPr/>
            </a:pPr>
            <a:r>
              <a:rPr lang="en-US" sz="1600" dirty="0">
                <a:solidFill>
                  <a:prstClr val="black"/>
                </a:solidFill>
                <a:latin typeface="Candara" panose="020E0502030303020204" pitchFamily="34" charset="0"/>
              </a:rPr>
              <a:t>Spring 2022</a:t>
            </a:r>
          </a:p>
        </p:txBody>
      </p:sp>
      <p:sp>
        <p:nvSpPr>
          <p:cNvPr id="56" name="Title 6">
            <a:extLst>
              <a:ext uri="{FF2B5EF4-FFF2-40B4-BE49-F238E27FC236}">
                <a16:creationId xmlns:a16="http://schemas.microsoft.com/office/drawing/2014/main" id="{8A307BA4-926C-4FA1-A4D7-5E1D17DB7FDF}"/>
              </a:ext>
            </a:extLst>
          </p:cNvPr>
          <p:cNvSpPr txBox="1">
            <a:spLocks/>
          </p:cNvSpPr>
          <p:nvPr/>
        </p:nvSpPr>
        <p:spPr>
          <a:xfrm>
            <a:off x="533400" y="495301"/>
            <a:ext cx="11430000" cy="71697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003B71"/>
                </a:solidFill>
                <a:effectLst/>
                <a:uLnTx/>
                <a:uFillTx/>
                <a:ea typeface="+mj-ea"/>
                <a:cs typeface="+mj-cs"/>
              </a:rPr>
              <a:t>North Valley Community Partnerships</a:t>
            </a:r>
          </a:p>
        </p:txBody>
      </p:sp>
      <p:pic>
        <p:nvPicPr>
          <p:cNvPr id="57" name="Picture 56">
            <a:extLst>
              <a:ext uri="{FF2B5EF4-FFF2-40B4-BE49-F238E27FC236}">
                <a16:creationId xmlns:a16="http://schemas.microsoft.com/office/drawing/2014/main" id="{3191D4B3-1AA0-4D19-9184-779C4D714550}"/>
              </a:ext>
            </a:extLst>
          </p:cNvPr>
          <p:cNvPicPr>
            <a:picLocks noChangeAspect="1"/>
          </p:cNvPicPr>
          <p:nvPr/>
        </p:nvPicPr>
        <p:blipFill>
          <a:blip r:embed="rId8"/>
          <a:stretch>
            <a:fillRect/>
          </a:stretch>
        </p:blipFill>
        <p:spPr>
          <a:xfrm>
            <a:off x="158264" y="5003881"/>
            <a:ext cx="741304" cy="781017"/>
          </a:xfrm>
          <a:prstGeom prst="rect">
            <a:avLst/>
          </a:prstGeom>
        </p:spPr>
      </p:pic>
      <p:pic>
        <p:nvPicPr>
          <p:cNvPr id="58" name="Picture 57">
            <a:extLst>
              <a:ext uri="{FF2B5EF4-FFF2-40B4-BE49-F238E27FC236}">
                <a16:creationId xmlns:a16="http://schemas.microsoft.com/office/drawing/2014/main" id="{7C661769-A95C-40ED-B6B2-B751E47B8693}"/>
              </a:ext>
            </a:extLst>
          </p:cNvPr>
          <p:cNvPicPr>
            <a:picLocks noChangeAspect="1"/>
          </p:cNvPicPr>
          <p:nvPr/>
        </p:nvPicPr>
        <p:blipFill>
          <a:blip r:embed="rId9"/>
          <a:stretch>
            <a:fillRect/>
          </a:stretch>
        </p:blipFill>
        <p:spPr>
          <a:xfrm>
            <a:off x="158263" y="4423563"/>
            <a:ext cx="947309" cy="440542"/>
          </a:xfrm>
          <a:prstGeom prst="rect">
            <a:avLst/>
          </a:prstGeom>
        </p:spPr>
      </p:pic>
      <p:pic>
        <p:nvPicPr>
          <p:cNvPr id="59" name="Picture 6" descr="Sacramento | Birth &amp; Beyond Family Resource Centers">
            <a:extLst>
              <a:ext uri="{FF2B5EF4-FFF2-40B4-BE49-F238E27FC236}">
                <a16:creationId xmlns:a16="http://schemas.microsoft.com/office/drawing/2014/main" id="{1775E517-97F0-47BC-8A21-48FA79BA5B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2326" y="5054278"/>
            <a:ext cx="1039957" cy="63014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9D7EF1F5-A524-489A-BBE6-920B57A27088}"/>
              </a:ext>
            </a:extLst>
          </p:cNvPr>
          <p:cNvPicPr>
            <a:picLocks noChangeAspect="1"/>
          </p:cNvPicPr>
          <p:nvPr/>
        </p:nvPicPr>
        <p:blipFill>
          <a:blip r:embed="rId11"/>
          <a:stretch>
            <a:fillRect/>
          </a:stretch>
        </p:blipFill>
        <p:spPr>
          <a:xfrm>
            <a:off x="1858910" y="4461373"/>
            <a:ext cx="1280307" cy="716973"/>
          </a:xfrm>
          <a:prstGeom prst="rect">
            <a:avLst/>
          </a:prstGeom>
        </p:spPr>
      </p:pic>
      <p:pic>
        <p:nvPicPr>
          <p:cNvPr id="61" name="Picture 10" descr="Homless Fair">
            <a:extLst>
              <a:ext uri="{FF2B5EF4-FFF2-40B4-BE49-F238E27FC236}">
                <a16:creationId xmlns:a16="http://schemas.microsoft.com/office/drawing/2014/main" id="{90C4E05A-E52C-4D22-BD2E-DB342EEDD1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2789" y="5027853"/>
            <a:ext cx="1039956" cy="7047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Home - Kids First">
            <a:extLst>
              <a:ext uri="{FF2B5EF4-FFF2-40B4-BE49-F238E27FC236}">
                <a16:creationId xmlns:a16="http://schemas.microsoft.com/office/drawing/2014/main" id="{6DE2AB30-D27F-4113-9805-664E02EA0F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5399" y="5770070"/>
            <a:ext cx="884448" cy="55629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First 5 Placer - Home | Facebook">
            <a:extLst>
              <a:ext uri="{FF2B5EF4-FFF2-40B4-BE49-F238E27FC236}">
                <a16:creationId xmlns:a16="http://schemas.microsoft.com/office/drawing/2014/main" id="{7597A248-2079-4405-A9C5-D5412DDC32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85439" y="5153767"/>
            <a:ext cx="828099" cy="82809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Lighthouse">
            <a:extLst>
              <a:ext uri="{FF2B5EF4-FFF2-40B4-BE49-F238E27FC236}">
                <a16:creationId xmlns:a16="http://schemas.microsoft.com/office/drawing/2014/main" id="{8E7018C5-CC69-43E7-9B8E-19B9A14773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96449" y="5595437"/>
            <a:ext cx="1273720" cy="5899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Sierra Native Alliance">
            <a:extLst>
              <a:ext uri="{FF2B5EF4-FFF2-40B4-BE49-F238E27FC236}">
                <a16:creationId xmlns:a16="http://schemas.microsoft.com/office/drawing/2014/main" id="{5B988EDF-3D2D-48C7-B232-FB3915CECE0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18043" y="6362699"/>
            <a:ext cx="1673799" cy="39074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Granite Wellness Center Logo">
            <a:extLst>
              <a:ext uri="{FF2B5EF4-FFF2-40B4-BE49-F238E27FC236}">
                <a16:creationId xmlns:a16="http://schemas.microsoft.com/office/drawing/2014/main" id="{AC33E62A-1621-4E03-83A9-08704C65D1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22878" y="5603936"/>
            <a:ext cx="979356" cy="59936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logo">
            <a:extLst>
              <a:ext uri="{FF2B5EF4-FFF2-40B4-BE49-F238E27FC236}">
                <a16:creationId xmlns:a16="http://schemas.microsoft.com/office/drawing/2014/main" id="{85D387B7-39A2-4A62-A883-46E571FEAF2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43740" y="6315641"/>
            <a:ext cx="1379137" cy="5092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Single Mom Strong, Inc. | Organization | Sacramento365">
            <a:extLst>
              <a:ext uri="{FF2B5EF4-FFF2-40B4-BE49-F238E27FC236}">
                <a16:creationId xmlns:a16="http://schemas.microsoft.com/office/drawing/2014/main" id="{E1EB51A5-562D-4BE3-8A6F-1F2D6E4A29C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4943" y="5631919"/>
            <a:ext cx="979357" cy="48967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Social Care Coordination Platform, Unite Us, Partners with Kaiser  Permanente to Launch Thrive Local - Unite Us">
            <a:extLst>
              <a:ext uri="{FF2B5EF4-FFF2-40B4-BE49-F238E27FC236}">
                <a16:creationId xmlns:a16="http://schemas.microsoft.com/office/drawing/2014/main" id="{AAA51256-2CBC-4C89-8F4A-74D43FAF578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96449" y="4481086"/>
            <a:ext cx="1956880" cy="102262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Lighthouse">
            <a:extLst>
              <a:ext uri="{FF2B5EF4-FFF2-40B4-BE49-F238E27FC236}">
                <a16:creationId xmlns:a16="http://schemas.microsoft.com/office/drawing/2014/main" id="{50316B86-8282-4C08-8761-05B3927D11A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17623" y="5636346"/>
            <a:ext cx="1185403" cy="54908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ierra Native Alliance">
            <a:extLst>
              <a:ext uri="{FF2B5EF4-FFF2-40B4-BE49-F238E27FC236}">
                <a16:creationId xmlns:a16="http://schemas.microsoft.com/office/drawing/2014/main" id="{8D98D0AE-0656-4FBA-B1AD-0E24BACBCA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9217" y="6389793"/>
            <a:ext cx="1557741" cy="36365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Granite Wellness Center Logo">
            <a:extLst>
              <a:ext uri="{FF2B5EF4-FFF2-40B4-BE49-F238E27FC236}">
                <a16:creationId xmlns:a16="http://schemas.microsoft.com/office/drawing/2014/main" id="{85BD0D95-02C5-46B4-A63F-9713EC2C938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44052" y="5645494"/>
            <a:ext cx="911449" cy="55780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logo">
            <a:extLst>
              <a:ext uri="{FF2B5EF4-FFF2-40B4-BE49-F238E27FC236}">
                <a16:creationId xmlns:a16="http://schemas.microsoft.com/office/drawing/2014/main" id="{04F0B3FC-45E2-4F37-9683-8097E59CF91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64915" y="6350949"/>
            <a:ext cx="1283510" cy="47391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Social Care Coordination Platform, Unite Us, Partners with Kaiser  Permanente to Launch Thrive Local - Unite Us">
            <a:extLst>
              <a:ext uri="{FF2B5EF4-FFF2-40B4-BE49-F238E27FC236}">
                <a16:creationId xmlns:a16="http://schemas.microsoft.com/office/drawing/2014/main" id="{903079C7-7A28-4D03-9AB5-D141D5ABB50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17623" y="4551993"/>
            <a:ext cx="1821194" cy="95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482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C8865F-F7DA-409A-A019-67435489E71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B54077-DDC4-8645-A9B4-3523D661A7EA}" type="slidenum">
              <a:rPr kumimoji="0" lang="en-US" sz="900" b="0" i="0" u="none" strike="noStrike" kern="1200" cap="none" spc="0" normalizeH="0" baseline="0" noProof="0" smtClean="0">
                <a:ln>
                  <a:noFill/>
                </a:ln>
                <a:solidFill>
                  <a:srgbClr val="003B7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03B71"/>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C7B8428-3874-4710-BBE7-E2E492B54128}"/>
              </a:ext>
            </a:extLst>
          </p:cNvPr>
          <p:cNvSpPr>
            <a:spLocks noGrp="1"/>
          </p:cNvSpPr>
          <p:nvPr>
            <p:ph type="title"/>
          </p:nvPr>
        </p:nvSpPr>
        <p:spPr/>
        <p:txBody>
          <a:bodyPr/>
          <a:lstStyle/>
          <a:p>
            <a:r>
              <a:rPr lang="en-US" i="1" dirty="0"/>
              <a:t>Lessons Learned</a:t>
            </a:r>
          </a:p>
        </p:txBody>
      </p:sp>
      <p:sp>
        <p:nvSpPr>
          <p:cNvPr id="5" name="Content Placeholder 4">
            <a:extLst>
              <a:ext uri="{FF2B5EF4-FFF2-40B4-BE49-F238E27FC236}">
                <a16:creationId xmlns:a16="http://schemas.microsoft.com/office/drawing/2014/main" id="{DF47C35D-2A1C-493A-B825-DB8D9BDEE1FC}"/>
              </a:ext>
            </a:extLst>
          </p:cNvPr>
          <p:cNvSpPr>
            <a:spLocks noGrp="1"/>
          </p:cNvSpPr>
          <p:nvPr>
            <p:ph idx="1"/>
          </p:nvPr>
        </p:nvSpPr>
        <p:spPr>
          <a:xfrm>
            <a:off x="381000" y="1485900"/>
            <a:ext cx="5715000" cy="4686300"/>
          </a:xfrm>
          <a:ln>
            <a:solidFill>
              <a:srgbClr val="000000"/>
            </a:solidFill>
          </a:ln>
        </p:spPr>
        <p:txBody>
          <a:bodyPr/>
          <a:lstStyle/>
          <a:p>
            <a:pPr algn="ctr"/>
            <a:r>
              <a:rPr lang="en-US" b="1" u="sng" dirty="0"/>
              <a:t>What Works Well:</a:t>
            </a:r>
          </a:p>
          <a:p>
            <a:pPr marL="285750" indent="-285750">
              <a:buFontTx/>
              <a:buChar char="-"/>
            </a:pPr>
            <a:r>
              <a:rPr lang="en-US" dirty="0"/>
              <a:t>Proactive ARTS champions outlining process, goals and a timeline for implementation with their clinic’s chief &amp; nurse manager </a:t>
            </a:r>
          </a:p>
          <a:p>
            <a:pPr marL="285750" indent="-285750">
              <a:buFontTx/>
              <a:buChar char="-"/>
            </a:pPr>
            <a:endParaRPr lang="en-US" dirty="0"/>
          </a:p>
          <a:p>
            <a:pPr marL="285750" indent="-285750">
              <a:buFontTx/>
              <a:buChar char="-"/>
            </a:pPr>
            <a:r>
              <a:rPr lang="en-US" dirty="0"/>
              <a:t>ARTS champions providing 1:1 training for MD-MA pairs</a:t>
            </a:r>
          </a:p>
          <a:p>
            <a:pPr marL="285750" indent="-285750">
              <a:buFontTx/>
              <a:buChar char="-"/>
            </a:pPr>
            <a:endParaRPr lang="en-US" dirty="0"/>
          </a:p>
          <a:p>
            <a:pPr marL="285750" indent="-285750">
              <a:buFontTx/>
              <a:buChar char="-"/>
            </a:pPr>
            <a:r>
              <a:rPr lang="en-US" dirty="0"/>
              <a:t>Check in often and regularly until it becomes part of your workflow</a:t>
            </a:r>
          </a:p>
          <a:p>
            <a:pPr marL="560070" lvl="1" indent="-285750">
              <a:buFontTx/>
              <a:buChar char="-"/>
            </a:pPr>
            <a:r>
              <a:rPr lang="en-US" dirty="0"/>
              <a:t>Weekly check-in at Huddles</a:t>
            </a:r>
          </a:p>
          <a:p>
            <a:pPr marL="560070" lvl="1" indent="-285750">
              <a:buFontTx/>
              <a:buChar char="-"/>
            </a:pPr>
            <a:r>
              <a:rPr lang="en-US" dirty="0"/>
              <a:t>Monthly check-in at clinic meetings  </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p:txBody>
      </p:sp>
      <p:sp>
        <p:nvSpPr>
          <p:cNvPr id="3" name="Content Placeholder 2">
            <a:extLst>
              <a:ext uri="{FF2B5EF4-FFF2-40B4-BE49-F238E27FC236}">
                <a16:creationId xmlns:a16="http://schemas.microsoft.com/office/drawing/2014/main" id="{B5F70FC0-E395-4A0E-86BC-B40FA954EEDC}"/>
              </a:ext>
            </a:extLst>
          </p:cNvPr>
          <p:cNvSpPr>
            <a:spLocks noGrp="1"/>
          </p:cNvSpPr>
          <p:nvPr>
            <p:ph sz="half" idx="4294967295"/>
          </p:nvPr>
        </p:nvSpPr>
        <p:spPr>
          <a:xfrm>
            <a:off x="6229350" y="1481137"/>
            <a:ext cx="5581649" cy="4691063"/>
          </a:xfrm>
          <a:ln>
            <a:solidFill>
              <a:srgbClr val="000000"/>
            </a:solidFill>
          </a:ln>
        </p:spPr>
        <p:txBody>
          <a:bodyPr/>
          <a:lstStyle/>
          <a:p>
            <a:pPr algn="ctr"/>
            <a:r>
              <a:rPr lang="en-US" b="1" u="sng" dirty="0"/>
              <a:t>Challenges:</a:t>
            </a:r>
          </a:p>
          <a:p>
            <a:pPr marL="285750" indent="-285750">
              <a:buFontTx/>
              <a:buChar char="-"/>
            </a:pPr>
            <a:r>
              <a:rPr lang="en-US" dirty="0"/>
              <a:t>Burn-out </a:t>
            </a:r>
            <a:r>
              <a:rPr lang="en-US" dirty="0">
                <a:sym typeface="Wingdings" panose="05000000000000000000" pitchFamily="2" charset="2"/>
              </a:rPr>
              <a:t> resistance to change.</a:t>
            </a:r>
            <a:endParaRPr lang="en-US" dirty="0"/>
          </a:p>
          <a:p>
            <a:pPr marL="285750" indent="-285750">
              <a:buFontTx/>
              <a:buChar char="-"/>
            </a:pPr>
            <a:endParaRPr lang="en-US" dirty="0"/>
          </a:p>
          <a:p>
            <a:pPr marL="285750" indent="-285750">
              <a:buFontTx/>
              <a:buChar char="-"/>
            </a:pPr>
            <a:r>
              <a:rPr lang="en-US" dirty="0"/>
              <a:t>Parents don’t read the intro letter or fill out the questions truthfully; they are given multiple questionnaires during the busy rooming process.</a:t>
            </a:r>
          </a:p>
          <a:p>
            <a:pPr marL="285750" indent="-285750">
              <a:buFontTx/>
              <a:buChar char="-"/>
            </a:pPr>
            <a:endParaRPr lang="en-US" dirty="0"/>
          </a:p>
          <a:p>
            <a:pPr marL="285750" indent="-285750">
              <a:buFontTx/>
              <a:buChar char="-"/>
            </a:pPr>
            <a:r>
              <a:rPr lang="en-US" dirty="0"/>
              <a:t>Questionnaires get lost or are not given out consistently.</a:t>
            </a:r>
          </a:p>
          <a:p>
            <a:pPr marL="285750" indent="-285750">
              <a:buFontTx/>
              <a:buChar char="-"/>
            </a:pPr>
            <a:endParaRPr lang="en-US" dirty="0"/>
          </a:p>
          <a:p>
            <a:pPr marL="285750" indent="-285750">
              <a:buFontTx/>
              <a:buChar char="-"/>
            </a:pPr>
            <a:r>
              <a:rPr lang="en-US" dirty="0"/>
              <a:t>How to truly become a trauma &amp; resiliency-informed organization? </a:t>
            </a:r>
          </a:p>
          <a:p>
            <a:endParaRPr lang="en-US" b="1" u="sng" dirty="0"/>
          </a:p>
        </p:txBody>
      </p:sp>
    </p:spTree>
    <p:extLst>
      <p:ext uri="{BB962C8B-B14F-4D97-AF65-F5344CB8AC3E}">
        <p14:creationId xmlns:p14="http://schemas.microsoft.com/office/powerpoint/2010/main" val="186163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B73F90-71E4-4D89-AB6C-19814F2E901B}"/>
              </a:ext>
            </a:extLst>
          </p:cNvPr>
          <p:cNvSpPr>
            <a:spLocks noGrp="1"/>
          </p:cNvSpPr>
          <p:nvPr>
            <p:ph type="sldNum" sz="quarter" idx="12"/>
          </p:nvPr>
        </p:nvSpPr>
        <p:spPr/>
        <p:txBody>
          <a:bodyPr anchor="t">
            <a:normAutofit/>
          </a:bodyPr>
          <a:lstStyle/>
          <a:p>
            <a:pPr>
              <a:spcAft>
                <a:spcPts val="600"/>
              </a:spcAft>
            </a:pPr>
            <a:fld id="{06B54077-DDC4-8645-A9B4-3523D661A7EA}" type="slidenum">
              <a:rPr lang="en-US" smtClean="0"/>
              <a:pPr>
                <a:spcAft>
                  <a:spcPts val="600"/>
                </a:spcAft>
              </a:pPr>
              <a:t>17</a:t>
            </a:fld>
            <a:endParaRPr lang="en-US"/>
          </a:p>
        </p:txBody>
      </p:sp>
      <p:pic>
        <p:nvPicPr>
          <p:cNvPr id="9" name="Content Placeholder 8" descr="Diagram&#10;&#10;Description automatically generated">
            <a:extLst>
              <a:ext uri="{FF2B5EF4-FFF2-40B4-BE49-F238E27FC236}">
                <a16:creationId xmlns:a16="http://schemas.microsoft.com/office/drawing/2014/main" id="{39190040-43BA-4481-8CB2-9D309EAF8D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0252" y="588645"/>
            <a:ext cx="10131495" cy="5680710"/>
          </a:xfrm>
        </p:spPr>
      </p:pic>
    </p:spTree>
    <p:extLst>
      <p:ext uri="{BB962C8B-B14F-4D97-AF65-F5344CB8AC3E}">
        <p14:creationId xmlns:p14="http://schemas.microsoft.com/office/powerpoint/2010/main" val="987321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5C6FA-CFD1-4FA6-9CC9-E35259B64D5E}"/>
              </a:ext>
            </a:extLst>
          </p:cNvPr>
          <p:cNvPicPr>
            <a:picLocks noChangeAspect="1"/>
          </p:cNvPicPr>
          <p:nvPr/>
        </p:nvPicPr>
        <p:blipFill rotWithShape="1">
          <a:blip r:embed="rId3"/>
          <a:srcRect t="8225" r="19595" b="864"/>
          <a:stretch/>
        </p:blipFill>
        <p:spPr>
          <a:xfrm>
            <a:off x="20" y="10"/>
            <a:ext cx="12191980" cy="6857990"/>
          </a:xfrm>
          <a:prstGeom prst="rect">
            <a:avLst/>
          </a:prstGeom>
        </p:spPr>
      </p:pic>
      <p:sp>
        <p:nvSpPr>
          <p:cNvPr id="41" name="Freeform: Shape 3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3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67ADD420-A4DB-4A30-8A57-726158816C73}"/>
              </a:ext>
            </a:extLst>
          </p:cNvPr>
          <p:cNvSpPr>
            <a:spLocks noGrp="1"/>
          </p:cNvSpPr>
          <p:nvPr>
            <p:ph type="title" idx="4294967295"/>
          </p:nvPr>
        </p:nvSpPr>
        <p:spPr>
          <a:xfrm>
            <a:off x="520241" y="232937"/>
            <a:ext cx="4062643" cy="1043409"/>
          </a:xfrm>
        </p:spPr>
        <p:txBody>
          <a:bodyPr vert="horz" lIns="91440" tIns="45720" rIns="91440" bIns="45720" rtlCol="0" anchor="ctr">
            <a:normAutofit fontScale="90000"/>
          </a:bodyPr>
          <a:lstStyle/>
          <a:p>
            <a:r>
              <a:rPr lang="en-US" sz="4000" b="1" dirty="0">
                <a:latin typeface="Lucida Bright" panose="02040602050505020304" pitchFamily="18" charset="0"/>
              </a:rPr>
              <a:t>Ordinary Magic</a:t>
            </a:r>
          </a:p>
        </p:txBody>
      </p:sp>
      <p:sp>
        <p:nvSpPr>
          <p:cNvPr id="9" name="Text Placeholder 8">
            <a:extLst>
              <a:ext uri="{FF2B5EF4-FFF2-40B4-BE49-F238E27FC236}">
                <a16:creationId xmlns:a16="http://schemas.microsoft.com/office/drawing/2014/main" id="{FA1EEB30-F3AD-47B5-BB3F-2F9F5E5153B6}"/>
              </a:ext>
            </a:extLst>
          </p:cNvPr>
          <p:cNvSpPr>
            <a:spLocks noGrp="1"/>
          </p:cNvSpPr>
          <p:nvPr>
            <p:ph type="body" sz="half" idx="4294967295"/>
          </p:nvPr>
        </p:nvSpPr>
        <p:spPr>
          <a:xfrm>
            <a:off x="404148" y="1541088"/>
            <a:ext cx="4294827" cy="2729970"/>
          </a:xfrm>
        </p:spPr>
        <p:txBody>
          <a:bodyPr vert="horz" lIns="91440" tIns="45720" rIns="91440" bIns="45720" rtlCol="0" anchor="t">
            <a:normAutofit fontScale="92500" lnSpcReduction="10000"/>
          </a:bodyPr>
          <a:lstStyle/>
          <a:p>
            <a:pPr marL="0" indent="0">
              <a:buNone/>
            </a:pPr>
            <a:r>
              <a:rPr lang="en-US" sz="2400" dirty="0">
                <a:latin typeface="Lucida Bright" panose="02040602050505020304" pitchFamily="18" charset="0"/>
              </a:rPr>
              <a:t>“Resilience is common, and it typically arises from the operation of normal rather than extraordinary human capabilities, relationships, and resources. In other words, resilience emerges from ordinary magic.” </a:t>
            </a:r>
          </a:p>
          <a:p>
            <a:pPr marL="0" indent="0">
              <a:buNone/>
            </a:pPr>
            <a:r>
              <a:rPr lang="en-US" sz="2400" dirty="0">
                <a:latin typeface="Lucida Bright" panose="02040602050505020304" pitchFamily="18" charset="0"/>
              </a:rPr>
              <a:t> ~ Ann </a:t>
            </a:r>
            <a:r>
              <a:rPr lang="en-US" sz="2400" dirty="0" err="1">
                <a:latin typeface="Lucida Bright" panose="02040602050505020304" pitchFamily="18" charset="0"/>
              </a:rPr>
              <a:t>Masten</a:t>
            </a:r>
            <a:r>
              <a:rPr lang="en-US" sz="2400" dirty="0">
                <a:latin typeface="Lucida Bright" panose="02040602050505020304" pitchFamily="18" charset="0"/>
              </a:rPr>
              <a:t>, PhD</a:t>
            </a:r>
          </a:p>
          <a:p>
            <a:endParaRPr lang="en-US" sz="1800" dirty="0"/>
          </a:p>
        </p:txBody>
      </p:sp>
      <p:sp>
        <p:nvSpPr>
          <p:cNvPr id="2" name="TextBox 1">
            <a:extLst>
              <a:ext uri="{FF2B5EF4-FFF2-40B4-BE49-F238E27FC236}">
                <a16:creationId xmlns:a16="http://schemas.microsoft.com/office/drawing/2014/main" id="{99AF68A7-D353-4FF5-B8F0-62C5B53F1E0B}"/>
              </a:ext>
            </a:extLst>
          </p:cNvPr>
          <p:cNvSpPr txBox="1"/>
          <p:nvPr/>
        </p:nvSpPr>
        <p:spPr>
          <a:xfrm>
            <a:off x="7208875" y="6488668"/>
            <a:ext cx="4827182"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Permission to use image from shutterstock.com</a:t>
            </a:r>
          </a:p>
        </p:txBody>
      </p:sp>
    </p:spTree>
    <p:extLst>
      <p:ext uri="{BB962C8B-B14F-4D97-AF65-F5344CB8AC3E}">
        <p14:creationId xmlns:p14="http://schemas.microsoft.com/office/powerpoint/2010/main" val="3993557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364" r="2396"/>
          <a:stretch/>
        </p:blip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381000" y="342900"/>
            <a:ext cx="2205355" cy="3651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2526" y="6355449"/>
            <a:ext cx="1867511" cy="235851"/>
          </a:xfrm>
          <a:prstGeom prst="rect">
            <a:avLst/>
          </a:prstGeom>
        </p:spPr>
      </p:pic>
      <p:sp>
        <p:nvSpPr>
          <p:cNvPr id="5" name="Title 4"/>
          <p:cNvSpPr>
            <a:spLocks noGrp="1"/>
          </p:cNvSpPr>
          <p:nvPr>
            <p:ph type="title"/>
          </p:nvPr>
        </p:nvSpPr>
        <p:spPr>
          <a:xfrm>
            <a:off x="4956793" y="62263"/>
            <a:ext cx="2278413" cy="765519"/>
          </a:xfrm>
        </p:spPr>
        <p:txBody>
          <a:bodyPr/>
          <a:lstStyle/>
          <a:p>
            <a:r>
              <a:rPr lang="en-US" b="1" dirty="0"/>
              <a:t>Thank You</a:t>
            </a:r>
            <a:endParaRPr lang="en-US" dirty="0"/>
          </a:p>
        </p:txBody>
      </p:sp>
      <p:sp>
        <p:nvSpPr>
          <p:cNvPr id="6" name="Text Placeholder 5"/>
          <p:cNvSpPr>
            <a:spLocks noGrp="1"/>
          </p:cNvSpPr>
          <p:nvPr>
            <p:ph type="body" sz="quarter" idx="12"/>
          </p:nvPr>
        </p:nvSpPr>
        <p:spPr>
          <a:xfrm>
            <a:off x="807924" y="1050924"/>
            <a:ext cx="5936907" cy="5235576"/>
          </a:xfrm>
        </p:spPr>
        <p:txBody>
          <a:bodyPr/>
          <a:lstStyle/>
          <a:p>
            <a:pPr marL="36900"/>
            <a:r>
              <a:rPr lang="en-US" sz="2000" b="1" dirty="0"/>
              <a:t>KAISER PERMANENTE</a:t>
            </a:r>
          </a:p>
          <a:p>
            <a:r>
              <a:rPr lang="en-US" sz="1400" dirty="0"/>
              <a:t>Regional CASP: Michele Evans, Armika Berkeley, Daniel Berson, Judy Gee</a:t>
            </a:r>
          </a:p>
          <a:p>
            <a:r>
              <a:rPr lang="en-US" sz="1400" dirty="0"/>
              <a:t>North Valley CASP: Alicia Ayers, Lanette Robles, Jessica Myers</a:t>
            </a:r>
          </a:p>
          <a:p>
            <a:r>
              <a:rPr lang="en-US" sz="1400" dirty="0"/>
              <a:t>South Sacramento Pediatrics: Erin Gonzales, Yvonne Otani</a:t>
            </a:r>
          </a:p>
          <a:p>
            <a:r>
              <a:rPr lang="en-US" sz="1400" dirty="0"/>
              <a:t>NVLY Pediatrics Chiefs, Nurse Managers, IT Support</a:t>
            </a:r>
          </a:p>
          <a:p>
            <a:r>
              <a:rPr lang="en-US" sz="1400" dirty="0"/>
              <a:t>Thrive Local: Brian de Leon, Cheryl Dilbeck</a:t>
            </a:r>
          </a:p>
          <a:p>
            <a:r>
              <a:rPr lang="en-US" sz="1400" dirty="0"/>
              <a:t>Behavioral Health: Danielle Wells, Rachael Villegas</a:t>
            </a:r>
          </a:p>
          <a:p>
            <a:r>
              <a:rPr lang="en-US" sz="1400" dirty="0"/>
              <a:t>Health Education: Alisha Reynolds, Jennifer Sanders, Olivia Thomas</a:t>
            </a:r>
          </a:p>
          <a:p>
            <a:r>
              <a:rPr lang="en-US" sz="1400" dirty="0"/>
              <a:t>DBP/EDSP: Meghan Davignon, John Salvato, Symone </a:t>
            </a:r>
            <a:r>
              <a:rPr lang="en-US" sz="1400" dirty="0" err="1"/>
              <a:t>Sabath</a:t>
            </a:r>
            <a:endParaRPr lang="en-US" sz="1400" dirty="0"/>
          </a:p>
          <a:p>
            <a:r>
              <a:rPr lang="en-US" sz="2000" b="1" dirty="0"/>
              <a:t>COMMUNITY PARTNERS</a:t>
            </a:r>
          </a:p>
          <a:p>
            <a:pPr marL="36900"/>
            <a:r>
              <a:rPr lang="en-US" sz="1400" dirty="0"/>
              <a:t>CAP-C (Child Abuse Prevention Council)</a:t>
            </a:r>
          </a:p>
          <a:p>
            <a:pPr marL="36900"/>
            <a:r>
              <a:rPr lang="en-US" sz="1400" dirty="0"/>
              <a:t>Help Me Grow Sacramento</a:t>
            </a:r>
          </a:p>
          <a:p>
            <a:pPr marL="36900"/>
            <a:r>
              <a:rPr lang="en-US" sz="1400" dirty="0"/>
              <a:t>Birth &amp; Beyond Collaborative</a:t>
            </a:r>
          </a:p>
          <a:p>
            <a:pPr marL="36900"/>
            <a:r>
              <a:rPr lang="en-US" sz="1400" dirty="0"/>
              <a:t>Yolo County Children’s Alliance</a:t>
            </a:r>
          </a:p>
          <a:p>
            <a:pPr marL="36900"/>
            <a:r>
              <a:rPr lang="en-US" sz="1400" dirty="0"/>
              <a:t>Kids First, Placer First 5, Lighthouse, Sierra Native Alliance, </a:t>
            </a:r>
          </a:p>
          <a:p>
            <a:pPr marL="36900"/>
            <a:r>
              <a:rPr lang="en-US" sz="1400" dirty="0"/>
              <a:t>Unite Us</a:t>
            </a:r>
          </a:p>
          <a:p>
            <a:endParaRPr lang="en-US" sz="2000" dirty="0"/>
          </a:p>
        </p:txBody>
      </p:sp>
      <p:sp>
        <p:nvSpPr>
          <p:cNvPr id="10" name="Text Placeholder 5">
            <a:extLst>
              <a:ext uri="{FF2B5EF4-FFF2-40B4-BE49-F238E27FC236}">
                <a16:creationId xmlns:a16="http://schemas.microsoft.com/office/drawing/2014/main" id="{56787015-A8EC-4675-A506-6613681554C5}"/>
              </a:ext>
            </a:extLst>
          </p:cNvPr>
          <p:cNvSpPr txBox="1">
            <a:spLocks/>
          </p:cNvSpPr>
          <p:nvPr/>
        </p:nvSpPr>
        <p:spPr>
          <a:xfrm>
            <a:off x="7054671" y="2372008"/>
            <a:ext cx="4565650" cy="3530851"/>
          </a:xfrm>
          <a:prstGeom prst="rect">
            <a:avLst/>
          </a:prstGeom>
        </p:spPr>
        <p:txBody>
          <a:bodyPr lIns="0" tIns="0" rIns="0" bIns="0"/>
          <a:lstStyle>
            <a:lvl1pPr marL="0" indent="0" algn="l" defTabSz="914400" rtl="0" eaLnBrk="1" latinLnBrk="0" hangingPunct="1">
              <a:lnSpc>
                <a:spcPct val="90000"/>
              </a:lnSpc>
              <a:spcBef>
                <a:spcPts val="800"/>
              </a:spcBef>
              <a:buFont typeface="Arial"/>
              <a:buNone/>
              <a:defRPr sz="1600" kern="1200">
                <a:solidFill>
                  <a:schemeClr val="bg1"/>
                </a:solidFill>
                <a:latin typeface="+mn-lt"/>
                <a:ea typeface="+mn-ea"/>
                <a:cs typeface="+mn-cs"/>
              </a:defRPr>
            </a:lvl1pPr>
            <a:lvl2pPr marL="0" indent="0" algn="l" defTabSz="914400" rtl="0" eaLnBrk="1" latinLnBrk="0" hangingPunct="1">
              <a:lnSpc>
                <a:spcPct val="90000"/>
              </a:lnSpc>
              <a:spcBef>
                <a:spcPts val="800"/>
              </a:spcBef>
              <a:buSzPct val="65000"/>
              <a:buFontTx/>
              <a:buNone/>
              <a:tabLst/>
              <a:defRPr sz="1600" b="1" kern="1200">
                <a:solidFill>
                  <a:schemeClr val="bg1"/>
                </a:solidFill>
                <a:latin typeface="+mn-lt"/>
                <a:ea typeface="+mn-ea"/>
                <a:cs typeface="+mn-cs"/>
              </a:defRPr>
            </a:lvl2pPr>
            <a:lvl3pPr marL="0" indent="0" algn="l" defTabSz="914400" rtl="0" eaLnBrk="1" latinLnBrk="0" hangingPunct="1">
              <a:lnSpc>
                <a:spcPct val="90000"/>
              </a:lnSpc>
              <a:spcBef>
                <a:spcPts val="0"/>
              </a:spcBef>
              <a:buClr>
                <a:schemeClr val="tx1"/>
              </a:buClr>
              <a:buSzPct val="100000"/>
              <a:buFont typeface=".AppleSystemUIFont" charset="-120"/>
              <a:buNone/>
              <a:tabLst/>
              <a:defRPr sz="1600" kern="1200">
                <a:solidFill>
                  <a:schemeClr val="bg1"/>
                </a:solidFill>
                <a:latin typeface="+mn-lt"/>
                <a:ea typeface="+mn-ea"/>
                <a:cs typeface="+mn-cs"/>
              </a:defRPr>
            </a:lvl3pPr>
            <a:lvl4pPr marL="0" indent="0" algn="l" defTabSz="914400" rtl="0" eaLnBrk="1" latinLnBrk="0" hangingPunct="1">
              <a:lnSpc>
                <a:spcPct val="90000"/>
              </a:lnSpc>
              <a:spcBef>
                <a:spcPts val="1400"/>
              </a:spcBef>
              <a:buClr>
                <a:schemeClr val="tx1"/>
              </a:buClr>
              <a:buSzPct val="100000"/>
              <a:buFont typeface="Arial" charset="0"/>
              <a:buNone/>
              <a:tabLst/>
              <a:defRPr sz="1600" kern="1200">
                <a:solidFill>
                  <a:schemeClr val="bg1"/>
                </a:solidFill>
                <a:latin typeface="+mn-lt"/>
                <a:ea typeface="+mn-ea"/>
                <a:cs typeface="+mn-cs"/>
              </a:defRPr>
            </a:lvl4pPr>
            <a:lvl5pPr marL="0" indent="0" algn="l" defTabSz="914400" rtl="0" eaLnBrk="1" latinLnBrk="0" hangingPunct="1">
              <a:lnSpc>
                <a:spcPct val="90000"/>
              </a:lnSpc>
              <a:spcBef>
                <a:spcPts val="800"/>
              </a:spcBef>
              <a:buClr>
                <a:schemeClr val="tx1"/>
              </a:buClr>
              <a:buSzPct val="100000"/>
              <a:buFont typeface=".AppleSystemUIFont" charset="-120"/>
              <a:buNone/>
              <a:tabLst/>
              <a:defRPr sz="1200" kern="1200" baseline="0">
                <a:solidFill>
                  <a:schemeClr val="bg1"/>
                </a:solidFill>
                <a:latin typeface="+mn-lt"/>
                <a:ea typeface="+mn-ea"/>
                <a:cs typeface="+mn-cs"/>
              </a:defRPr>
            </a:lvl5pPr>
            <a:lvl6pPr marL="1371600" indent="-274320" algn="l" defTabSz="914400" rtl="0" eaLnBrk="1" latinLnBrk="0" hangingPunct="1">
              <a:lnSpc>
                <a:spcPct val="90000"/>
              </a:lnSpc>
              <a:spcBef>
                <a:spcPts val="8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9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90000"/>
              </a:lnSpc>
              <a:spcBef>
                <a:spcPts val="800"/>
              </a:spcBef>
              <a:buSzPct val="65000"/>
              <a:buFontTx/>
              <a:buBlip>
                <a:blip r:embed="rId6"/>
              </a:buBlip>
              <a:tabLst/>
              <a:defRPr sz="1400" kern="1200">
                <a:solidFill>
                  <a:schemeClr val="tx1"/>
                </a:solidFill>
                <a:latin typeface="+mn-lt"/>
                <a:ea typeface="+mn-ea"/>
                <a:cs typeface="+mn-cs"/>
              </a:defRPr>
            </a:lvl8pPr>
            <a:lvl9pPr marL="548640" indent="-274320" algn="l" defTabSz="914400" rtl="0" eaLnBrk="1" latinLnBrk="0" hangingPunct="1">
              <a:lnSpc>
                <a:spcPct val="9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a:lstStyle>
          <a:p>
            <a:pPr marL="36900"/>
            <a:r>
              <a:rPr lang="en-US" sz="2000" b="1" dirty="0"/>
              <a:t>RESOURCES</a:t>
            </a:r>
          </a:p>
          <a:p>
            <a:r>
              <a:rPr lang="en-US" sz="1400" i="1" dirty="0">
                <a:solidFill>
                  <a:schemeClr val="accent1"/>
                </a:solidFill>
              </a:rPr>
              <a:t>Roadmap for Resilience: The California Surgeon General’s Report on Adverse Childhood Experiences, Toxic Stress, and Health</a:t>
            </a:r>
            <a:r>
              <a:rPr lang="en-US" sz="1400" dirty="0">
                <a:solidFill>
                  <a:schemeClr val="accent1"/>
                </a:solidFill>
              </a:rPr>
              <a:t>  </a:t>
            </a:r>
            <a:r>
              <a:rPr lang="en-US" sz="1400" dirty="0">
                <a:solidFill>
                  <a:schemeClr val="accent1"/>
                </a:solidFill>
                <a:hlinkClick r:id="rId7">
                  <a:extLst>
                    <a:ext uri="{A12FA001-AC4F-418D-AE19-62706E023703}">
                      <ahyp:hlinkClr xmlns:ahyp="http://schemas.microsoft.com/office/drawing/2018/hyperlinkcolor" val="tx"/>
                    </a:ext>
                  </a:extLst>
                </a:hlinkClick>
              </a:rPr>
              <a:t>https://osg.ca.gov/sg-report</a:t>
            </a:r>
            <a:endParaRPr lang="en-US" sz="1400" dirty="0">
              <a:solidFill>
                <a:schemeClr val="accent1"/>
              </a:solidFill>
            </a:endParaRPr>
          </a:p>
          <a:p>
            <a:r>
              <a:rPr lang="en-US" sz="1400" i="1" dirty="0"/>
              <a:t>ACES Aware </a:t>
            </a:r>
            <a:r>
              <a:rPr lang="en-US" sz="1400" dirty="0">
                <a:hlinkClick r:id="rId8">
                  <a:extLst>
                    <a:ext uri="{A12FA001-AC4F-418D-AE19-62706E023703}">
                      <ahyp:hlinkClr xmlns:ahyp="http://schemas.microsoft.com/office/drawing/2018/hyperlinkcolor" val="tx"/>
                    </a:ext>
                  </a:extLst>
                </a:hlinkClick>
              </a:rPr>
              <a:t>www.acesaware.org</a:t>
            </a:r>
            <a:endParaRPr lang="en-US" sz="1400" dirty="0"/>
          </a:p>
          <a:p>
            <a:r>
              <a:rPr lang="en-US" sz="1400" i="1" dirty="0"/>
              <a:t>Strengthening Families </a:t>
            </a:r>
            <a:r>
              <a:rPr lang="en-US" sz="1400" dirty="0">
                <a:hlinkClick r:id="rId9">
                  <a:extLst>
                    <a:ext uri="{A12FA001-AC4F-418D-AE19-62706E023703}">
                      <ahyp:hlinkClr xmlns:ahyp="http://schemas.microsoft.com/office/drawing/2018/hyperlinkcolor" val="tx"/>
                    </a:ext>
                  </a:extLst>
                </a:hlinkClick>
              </a:rPr>
              <a:t>https://cssp.org/our-work/project/strengthening-families/</a:t>
            </a:r>
            <a:endParaRPr lang="en-US" sz="1400" dirty="0"/>
          </a:p>
          <a:p>
            <a:r>
              <a:rPr lang="en-US" sz="1400" i="1" dirty="0"/>
              <a:t>ACES Too High </a:t>
            </a:r>
            <a:r>
              <a:rPr lang="en-US" sz="1400" dirty="0">
                <a:hlinkClick r:id="rId10">
                  <a:extLst>
                    <a:ext uri="{A12FA001-AC4F-418D-AE19-62706E023703}">
                      <ahyp:hlinkClr xmlns:ahyp="http://schemas.microsoft.com/office/drawing/2018/hyperlinkcolor" val="tx"/>
                    </a:ext>
                  </a:extLst>
                </a:hlinkClick>
              </a:rPr>
              <a:t>https://acestoohigh.com/</a:t>
            </a:r>
            <a:endParaRPr lang="en-US" sz="1400" dirty="0"/>
          </a:p>
          <a:p>
            <a:r>
              <a:rPr lang="en-US" sz="1400" i="1" dirty="0"/>
              <a:t>CDC- Kaiser Permanente ACES Study</a:t>
            </a:r>
            <a:r>
              <a:rPr lang="en-US" sz="1400" dirty="0"/>
              <a:t>: Dr. Vincent </a:t>
            </a:r>
            <a:r>
              <a:rPr lang="en-US" sz="1400" dirty="0" err="1"/>
              <a:t>Felitti</a:t>
            </a:r>
            <a:r>
              <a:rPr lang="en-US" sz="1400" dirty="0"/>
              <a:t> et al</a:t>
            </a:r>
          </a:p>
          <a:p>
            <a:r>
              <a:rPr lang="en-US" sz="1400" i="1" dirty="0"/>
              <a:t>AAP Trauma Toolkit for Primary Care Providers</a:t>
            </a:r>
          </a:p>
          <a:p>
            <a:r>
              <a:rPr lang="en-US" sz="1400" i="1" dirty="0"/>
              <a:t>Putting Your Trauma Lens On: </a:t>
            </a:r>
            <a:r>
              <a:rPr lang="en-US" sz="1400" dirty="0"/>
              <a:t>Dr. Heather </a:t>
            </a:r>
            <a:r>
              <a:rPr lang="en-US" sz="1400" dirty="0" err="1"/>
              <a:t>Forkey</a:t>
            </a:r>
            <a:r>
              <a:rPr lang="en-US" sz="1400" dirty="0"/>
              <a:t>, AAP</a:t>
            </a:r>
          </a:p>
          <a:p>
            <a:endParaRPr lang="en-US" sz="1400" dirty="0"/>
          </a:p>
          <a:p>
            <a:endParaRPr lang="en-US" sz="2000" dirty="0"/>
          </a:p>
          <a:p>
            <a:endParaRPr lang="en-US" sz="1400" dirty="0"/>
          </a:p>
          <a:p>
            <a:endParaRPr lang="en-US" sz="2000" dirty="0"/>
          </a:p>
        </p:txBody>
      </p:sp>
    </p:spTree>
    <p:extLst>
      <p:ext uri="{BB962C8B-B14F-4D97-AF65-F5344CB8AC3E}">
        <p14:creationId xmlns:p14="http://schemas.microsoft.com/office/powerpoint/2010/main" val="947599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5" y="609600"/>
            <a:ext cx="10353762" cy="1257300"/>
          </a:xfrm>
        </p:spPr>
        <p:txBody>
          <a:bodyPr>
            <a:normAutofit/>
          </a:bodyPr>
          <a:lstStyle/>
          <a:p>
            <a:r>
              <a:rPr lang="en-US" sz="3200" dirty="0"/>
              <a:t>OVERVIEW</a:t>
            </a:r>
            <a:endParaRPr lang="en-US" b="1" dirty="0">
              <a:solidFill>
                <a:srgbClr val="DDA147"/>
              </a:solidFill>
            </a:endParaRPr>
          </a:p>
        </p:txBody>
      </p:sp>
      <p:graphicFrame>
        <p:nvGraphicFramePr>
          <p:cNvPr id="4" name="Content Placeholder 2">
            <a:extLst>
              <a:ext uri="{FF2B5EF4-FFF2-40B4-BE49-F238E27FC236}">
                <a16:creationId xmlns:a16="http://schemas.microsoft.com/office/drawing/2014/main" id="{AED04DAF-1E3F-4397-8834-E64118E9B2CD}"/>
              </a:ext>
            </a:extLst>
          </p:cNvPr>
          <p:cNvGraphicFramePr>
            <a:graphicFrameLocks noGrp="1"/>
          </p:cNvGraphicFramePr>
          <p:nvPr>
            <p:ph idx="1"/>
            <p:extLst>
              <p:ext uri="{D42A27DB-BD31-4B8C-83A1-F6EECF244321}">
                <p14:modId xmlns:p14="http://schemas.microsoft.com/office/powerpoint/2010/main" val="3518144289"/>
              </p:ext>
            </p:extLst>
          </p:nvPr>
        </p:nvGraphicFramePr>
        <p:xfrm>
          <a:off x="914400" y="2076450"/>
          <a:ext cx="10566400"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4946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88C7CF-3E1A-493F-B141-FD5E1890C248}"/>
              </a:ext>
            </a:extLst>
          </p:cNvPr>
          <p:cNvSpPr>
            <a:spLocks noGrp="1"/>
          </p:cNvSpPr>
          <p:nvPr>
            <p:ph type="sldNum" sz="quarter" idx="12"/>
          </p:nvPr>
        </p:nvSpPr>
        <p:spPr/>
        <p:txBody>
          <a:bodyPr/>
          <a:lstStyle/>
          <a:p>
            <a:fld id="{06B54077-DDC4-8645-A9B4-3523D661A7EA}" type="slidenum">
              <a:rPr lang="en-US" smtClean="0"/>
              <a:t>3</a:t>
            </a:fld>
            <a:endParaRPr lang="en-US"/>
          </a:p>
        </p:txBody>
      </p:sp>
      <p:sp>
        <p:nvSpPr>
          <p:cNvPr id="7" name="Title 6">
            <a:extLst>
              <a:ext uri="{FF2B5EF4-FFF2-40B4-BE49-F238E27FC236}">
                <a16:creationId xmlns:a16="http://schemas.microsoft.com/office/drawing/2014/main" id="{5D60066F-6485-4437-81C9-0BC6CE9099C3}"/>
              </a:ext>
            </a:extLst>
          </p:cNvPr>
          <p:cNvSpPr>
            <a:spLocks noGrp="1"/>
          </p:cNvSpPr>
          <p:nvPr>
            <p:ph type="title"/>
          </p:nvPr>
        </p:nvSpPr>
        <p:spPr/>
        <p:txBody>
          <a:bodyPr/>
          <a:lstStyle/>
          <a:p>
            <a:r>
              <a:rPr lang="en-US" i="1" dirty="0"/>
              <a:t>Preventive Care as a Philosophy</a:t>
            </a:r>
          </a:p>
        </p:txBody>
      </p:sp>
      <p:graphicFrame>
        <p:nvGraphicFramePr>
          <p:cNvPr id="1030" name="Content Placeholder 7">
            <a:extLst>
              <a:ext uri="{FF2B5EF4-FFF2-40B4-BE49-F238E27FC236}">
                <a16:creationId xmlns:a16="http://schemas.microsoft.com/office/drawing/2014/main" id="{A695B976-2EBC-AA9E-5135-34FC912A7D8C}"/>
              </a:ext>
            </a:extLst>
          </p:cNvPr>
          <p:cNvGraphicFramePr>
            <a:graphicFrameLocks noGrp="1"/>
          </p:cNvGraphicFramePr>
          <p:nvPr>
            <p:ph idx="1"/>
            <p:extLst>
              <p:ext uri="{D42A27DB-BD31-4B8C-83A1-F6EECF244321}">
                <p14:modId xmlns:p14="http://schemas.microsoft.com/office/powerpoint/2010/main" val="3355995607"/>
              </p:ext>
            </p:extLst>
          </p:nvPr>
        </p:nvGraphicFramePr>
        <p:xfrm>
          <a:off x="2686431" y="1846659"/>
          <a:ext cx="4940268" cy="3878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Dr. Sidney Garfield">
            <a:extLst>
              <a:ext uri="{FF2B5EF4-FFF2-40B4-BE49-F238E27FC236}">
                <a16:creationId xmlns:a16="http://schemas.microsoft.com/office/drawing/2014/main" id="{F0B9E66D-2861-4A6D-8420-46A2FFC1CF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602" y="2265865"/>
            <a:ext cx="2274010" cy="30403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8470F7F-DF63-488B-BED5-51170D28C756}"/>
              </a:ext>
            </a:extLst>
          </p:cNvPr>
          <p:cNvSpPr txBox="1"/>
          <p:nvPr/>
        </p:nvSpPr>
        <p:spPr>
          <a:xfrm>
            <a:off x="7237649" y="633115"/>
            <a:ext cx="4837938" cy="923330"/>
          </a:xfrm>
          <a:prstGeom prst="rect">
            <a:avLst/>
          </a:prstGeom>
          <a:noFill/>
        </p:spPr>
        <p:txBody>
          <a:bodyPr wrap="square">
            <a:spAutoFit/>
          </a:bodyPr>
          <a:lstStyle/>
          <a:p>
            <a:r>
              <a:rPr lang="en-US" sz="1800" i="1" u="sng" dirty="0">
                <a:latin typeface="NewBaskerville-Roman"/>
              </a:rPr>
              <a:t>Mission</a:t>
            </a:r>
            <a:r>
              <a:rPr lang="en-US" i="1" dirty="0">
                <a:latin typeface="NewBaskerville-Roman"/>
              </a:rPr>
              <a:t> – </a:t>
            </a:r>
            <a:r>
              <a:rPr lang="en-US" sz="1800" i="1" dirty="0">
                <a:latin typeface="NewBaskerville-Roman"/>
              </a:rPr>
              <a:t>provide high-quality, affordable health care services, and to improve the health of our members and the communities we serve.</a:t>
            </a:r>
            <a:endParaRPr lang="en-US" sz="1800" b="1" i="1" u="sng" dirty="0">
              <a:latin typeface="NewBaskerville-Roman"/>
            </a:endParaRPr>
          </a:p>
        </p:txBody>
      </p:sp>
      <p:pic>
        <p:nvPicPr>
          <p:cNvPr id="1028" name="Picture 4" descr="Service areas | Kaiser Permanente">
            <a:extLst>
              <a:ext uri="{FF2B5EF4-FFF2-40B4-BE49-F238E27FC236}">
                <a16:creationId xmlns:a16="http://schemas.microsoft.com/office/drawing/2014/main" id="{2D167A38-A0D1-4B7C-87AA-670CB14D33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3518" y="1723238"/>
            <a:ext cx="4478482" cy="450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553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Es consequences">
            <a:extLst>
              <a:ext uri="{FF2B5EF4-FFF2-40B4-BE49-F238E27FC236}">
                <a16:creationId xmlns:a16="http://schemas.microsoft.com/office/drawing/2014/main" id="{82833D52-7270-4567-AAD8-A626C2758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820" y="431176"/>
            <a:ext cx="7682830" cy="46178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C88C7CF-3E1A-493F-B141-FD5E1890C248}"/>
              </a:ext>
            </a:extLst>
          </p:cNvPr>
          <p:cNvSpPr>
            <a:spLocks noGrp="1"/>
          </p:cNvSpPr>
          <p:nvPr>
            <p:ph type="sldNum" sz="quarter" idx="12"/>
          </p:nvPr>
        </p:nvSpPr>
        <p:spPr/>
        <p:txBody>
          <a:bodyPr/>
          <a:lstStyle/>
          <a:p>
            <a:fld id="{06B54077-DDC4-8645-A9B4-3523D661A7EA}" type="slidenum">
              <a:rPr lang="en-US" smtClean="0"/>
              <a:t>4</a:t>
            </a:fld>
            <a:endParaRPr lang="en-US"/>
          </a:p>
        </p:txBody>
      </p:sp>
      <p:sp>
        <p:nvSpPr>
          <p:cNvPr id="7" name="Title 6">
            <a:extLst>
              <a:ext uri="{FF2B5EF4-FFF2-40B4-BE49-F238E27FC236}">
                <a16:creationId xmlns:a16="http://schemas.microsoft.com/office/drawing/2014/main" id="{5D60066F-6485-4437-81C9-0BC6CE9099C3}"/>
              </a:ext>
            </a:extLst>
          </p:cNvPr>
          <p:cNvSpPr>
            <a:spLocks noGrp="1"/>
          </p:cNvSpPr>
          <p:nvPr>
            <p:ph type="title"/>
          </p:nvPr>
        </p:nvSpPr>
        <p:spPr/>
        <p:txBody>
          <a:bodyPr/>
          <a:lstStyle/>
          <a:p>
            <a:r>
              <a:rPr lang="en-US" i="1" dirty="0"/>
              <a:t>The CDC-KP ACES Study</a:t>
            </a:r>
          </a:p>
        </p:txBody>
      </p:sp>
      <p:sp>
        <p:nvSpPr>
          <p:cNvPr id="10" name="TextBox 9">
            <a:extLst>
              <a:ext uri="{FF2B5EF4-FFF2-40B4-BE49-F238E27FC236}">
                <a16:creationId xmlns:a16="http://schemas.microsoft.com/office/drawing/2014/main" id="{68470F7F-DF63-488B-BED5-51170D28C756}"/>
              </a:ext>
            </a:extLst>
          </p:cNvPr>
          <p:cNvSpPr txBox="1"/>
          <p:nvPr/>
        </p:nvSpPr>
        <p:spPr>
          <a:xfrm>
            <a:off x="147081" y="2976211"/>
            <a:ext cx="4012692" cy="3293209"/>
          </a:xfrm>
          <a:prstGeom prst="rect">
            <a:avLst/>
          </a:prstGeom>
          <a:noFill/>
          <a:ln>
            <a:solidFill>
              <a:srgbClr val="000000"/>
            </a:solidFill>
          </a:ln>
        </p:spPr>
        <p:txBody>
          <a:bodyPr wrap="square">
            <a:spAutoFit/>
          </a:bodyPr>
          <a:lstStyle/>
          <a:p>
            <a:r>
              <a:rPr lang="en-US" sz="1600" b="1" u="sng" dirty="0">
                <a:latin typeface="NewBaskerville-Roman"/>
              </a:rPr>
              <a:t>Participants:</a:t>
            </a:r>
            <a:r>
              <a:rPr lang="en-US" sz="1600" dirty="0">
                <a:latin typeface="NewBaskerville-Roman"/>
              </a:rPr>
              <a:t> &gt; 17,000 adults who had a physical at KP SoCal between 1995-97.</a:t>
            </a:r>
          </a:p>
          <a:p>
            <a:endParaRPr lang="en-US" sz="1600" dirty="0">
              <a:latin typeface="NewBaskerville-Roman"/>
            </a:endParaRPr>
          </a:p>
          <a:p>
            <a:r>
              <a:rPr lang="en-US" sz="1600" b="1" u="sng" dirty="0">
                <a:latin typeface="NewBaskerville-Roman"/>
              </a:rPr>
              <a:t>Methods:</a:t>
            </a:r>
            <a:r>
              <a:rPr lang="en-US" sz="1600" dirty="0">
                <a:latin typeface="NewBaskerville-Roman"/>
              </a:rPr>
              <a:t> confidential surveys of 7 categories of adverse childhood experiences, their current health status and behaviors.</a:t>
            </a:r>
          </a:p>
          <a:p>
            <a:endParaRPr lang="en-US" sz="1600" dirty="0">
              <a:latin typeface="NewBaskerville-Roman"/>
            </a:endParaRPr>
          </a:p>
          <a:p>
            <a:r>
              <a:rPr lang="en-US" sz="1600" b="1" u="sng" dirty="0">
                <a:latin typeface="NewBaskerville-Roman"/>
              </a:rPr>
              <a:t>Results:</a:t>
            </a:r>
          </a:p>
          <a:p>
            <a:endParaRPr lang="en-US" sz="1600" b="1" u="sng" dirty="0">
              <a:latin typeface="NewBaskerville-Roman"/>
            </a:endParaRPr>
          </a:p>
          <a:p>
            <a:endParaRPr lang="en-US" sz="1600" b="1" u="sng" dirty="0">
              <a:latin typeface="NewBaskerville-Roman"/>
            </a:endParaRPr>
          </a:p>
          <a:p>
            <a:endParaRPr lang="en-US" sz="1600" b="1" u="sng" dirty="0">
              <a:latin typeface="NewBaskerville-Roman"/>
            </a:endParaRPr>
          </a:p>
          <a:p>
            <a:endParaRPr lang="en-US" sz="1600" b="1" u="sng" dirty="0">
              <a:latin typeface="NewBaskerville-Roman"/>
            </a:endParaRPr>
          </a:p>
          <a:p>
            <a:endParaRPr lang="en-US" sz="1600" b="1" u="sng" dirty="0">
              <a:latin typeface="NewBaskerville-Roman"/>
            </a:endParaRPr>
          </a:p>
        </p:txBody>
      </p:sp>
      <p:graphicFrame>
        <p:nvGraphicFramePr>
          <p:cNvPr id="11" name="Content Placeholder 10">
            <a:extLst>
              <a:ext uri="{FF2B5EF4-FFF2-40B4-BE49-F238E27FC236}">
                <a16:creationId xmlns:a16="http://schemas.microsoft.com/office/drawing/2014/main" id="{C3594DED-CFBC-4E11-9AEE-29C8FB46A684}"/>
              </a:ext>
            </a:extLst>
          </p:cNvPr>
          <p:cNvGraphicFramePr>
            <a:graphicFrameLocks noGrp="1"/>
          </p:cNvGraphicFramePr>
          <p:nvPr>
            <p:ph idx="1"/>
            <p:extLst>
              <p:ext uri="{D42A27DB-BD31-4B8C-83A1-F6EECF244321}">
                <p14:modId xmlns:p14="http://schemas.microsoft.com/office/powerpoint/2010/main" val="1643778978"/>
              </p:ext>
            </p:extLst>
          </p:nvPr>
        </p:nvGraphicFramePr>
        <p:xfrm>
          <a:off x="947926" y="4472535"/>
          <a:ext cx="3070647" cy="202311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2F2357AF-87C9-41C4-A077-27F2683538E0}"/>
              </a:ext>
            </a:extLst>
          </p:cNvPr>
          <p:cNvSpPr txBox="1"/>
          <p:nvPr/>
        </p:nvSpPr>
        <p:spPr>
          <a:xfrm>
            <a:off x="4733332" y="5194315"/>
            <a:ext cx="6851966" cy="1200329"/>
          </a:xfrm>
          <a:prstGeom prst="rect">
            <a:avLst/>
          </a:prstGeom>
          <a:noFill/>
        </p:spPr>
        <p:txBody>
          <a:bodyPr wrap="square">
            <a:spAutoFit/>
          </a:bodyPr>
          <a:lstStyle/>
          <a:p>
            <a:r>
              <a:rPr lang="en-US" b="1" u="sng" dirty="0">
                <a:latin typeface="NewBaskerville-Roman"/>
              </a:rPr>
              <a:t>Conclusions:</a:t>
            </a:r>
          </a:p>
          <a:p>
            <a:r>
              <a:rPr lang="en-US" i="1" dirty="0">
                <a:latin typeface="NewBaskerville-Roman"/>
              </a:rPr>
              <a:t>“</a:t>
            </a:r>
            <a:r>
              <a:rPr lang="en-US" sz="1800" b="0" i="1" u="none" strike="noStrike" baseline="0" dirty="0">
                <a:latin typeface="NewBaskerville-Roman"/>
              </a:rPr>
              <a:t>We found a strong graded relationship between the breadth of exposure to abuse or household dysfunction during childhood and multiple risk factors for several of the leading causes of death in adults.”</a:t>
            </a:r>
          </a:p>
        </p:txBody>
      </p:sp>
      <p:pic>
        <p:nvPicPr>
          <p:cNvPr id="12" name="Content Placeholder 3" descr="A screenshot of a social media post&#10;&#10;Description generated with very high confidence">
            <a:extLst>
              <a:ext uri="{FF2B5EF4-FFF2-40B4-BE49-F238E27FC236}">
                <a16:creationId xmlns:a16="http://schemas.microsoft.com/office/drawing/2014/main" id="{015365F3-A94E-4F6E-A8C8-5FDBA223BCC9}"/>
              </a:ext>
            </a:extLst>
          </p:cNvPr>
          <p:cNvPicPr>
            <a:picLocks noChangeAspect="1"/>
          </p:cNvPicPr>
          <p:nvPr/>
        </p:nvPicPr>
        <p:blipFill rotWithShape="1">
          <a:blip r:embed="rId5"/>
          <a:srcRect b="2250"/>
          <a:stretch/>
        </p:blipFill>
        <p:spPr>
          <a:xfrm>
            <a:off x="717351" y="833950"/>
            <a:ext cx="2601940" cy="1969135"/>
          </a:xfrm>
          <a:prstGeom prst="rect">
            <a:avLst/>
          </a:prstGeom>
          <a:ln>
            <a:solidFill>
              <a:schemeClr val="tx1"/>
            </a:solidFill>
          </a:ln>
        </p:spPr>
      </p:pic>
    </p:spTree>
    <p:extLst>
      <p:ext uri="{BB962C8B-B14F-4D97-AF65-F5344CB8AC3E}">
        <p14:creationId xmlns:p14="http://schemas.microsoft.com/office/powerpoint/2010/main" val="235863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2" name="Google Shape;263;p10">
            <a:extLst>
              <a:ext uri="{FF2B5EF4-FFF2-40B4-BE49-F238E27FC236}">
                <a16:creationId xmlns:a16="http://schemas.microsoft.com/office/drawing/2014/main" id="{45081FC9-1488-BC4F-A9C1-4C4F4A45E05A}"/>
              </a:ext>
            </a:extLst>
          </p:cNvPr>
          <p:cNvSpPr/>
          <p:nvPr/>
        </p:nvSpPr>
        <p:spPr>
          <a:xfrm>
            <a:off x="547369" y="282648"/>
            <a:ext cx="10709595" cy="369332"/>
          </a:xfrm>
          <a:prstGeom prst="rect">
            <a:avLst/>
          </a:prstGeom>
          <a:noFill/>
          <a:ln>
            <a:noFill/>
          </a:ln>
        </p:spPr>
        <p:txBody>
          <a:bodyPr spcFirstLastPara="1" wrap="square" lIns="0" tIns="0" rIns="0" bIns="0" anchor="t" anchorCtr="0">
            <a:spAutoFit/>
          </a:bodyPr>
          <a:lstStyle/>
          <a:p>
            <a:pPr defTabSz="1219140">
              <a:buClr>
                <a:srgbClr val="000000"/>
              </a:buClr>
              <a:defRPr/>
            </a:pPr>
            <a:r>
              <a:rPr lang="en-US" sz="2400" b="1" kern="0">
                <a:solidFill>
                  <a:srgbClr val="0D153C"/>
                </a:solidFill>
                <a:latin typeface="Arial"/>
                <a:cs typeface="Arial"/>
                <a:sym typeface="Arial"/>
              </a:rPr>
              <a:t>Social Determinants of Health &amp; KP Members</a:t>
            </a:r>
            <a:endParaRPr lang="en-US" sz="1867" b="1" kern="0">
              <a:solidFill>
                <a:srgbClr val="0D153C"/>
              </a:solidFill>
              <a:latin typeface="Arial"/>
              <a:cs typeface="Arial"/>
              <a:sym typeface="Arial"/>
            </a:endParaRPr>
          </a:p>
        </p:txBody>
      </p:sp>
      <p:cxnSp>
        <p:nvCxnSpPr>
          <p:cNvPr id="23" name="Straight Connector 22">
            <a:extLst>
              <a:ext uri="{FF2B5EF4-FFF2-40B4-BE49-F238E27FC236}">
                <a16:creationId xmlns:a16="http://schemas.microsoft.com/office/drawing/2014/main" id="{7C512733-28A4-F445-890D-32A4D870A19F}"/>
              </a:ext>
            </a:extLst>
          </p:cNvPr>
          <p:cNvCxnSpPr>
            <a:cxnSpLocks/>
          </p:cNvCxnSpPr>
          <p:nvPr/>
        </p:nvCxnSpPr>
        <p:spPr>
          <a:xfrm>
            <a:off x="547370" y="1140476"/>
            <a:ext cx="11047361" cy="0"/>
          </a:xfrm>
          <a:prstGeom prst="line">
            <a:avLst/>
          </a:prstGeom>
          <a:ln w="38100">
            <a:solidFill>
              <a:srgbClr val="57B8B6"/>
            </a:solidFill>
          </a:ln>
          <a:effectLst>
            <a:outerShdw blurRad="441325" dist="38100" dir="2700000" algn="tl" rotWithShape="0">
              <a:srgbClr val="000000">
                <a:alpha val="17000"/>
              </a:srgbClr>
            </a:outerShdw>
          </a:effectLst>
        </p:spPr>
        <p:style>
          <a:lnRef idx="1">
            <a:schemeClr val="accent1"/>
          </a:lnRef>
          <a:fillRef idx="0">
            <a:schemeClr val="accent1"/>
          </a:fillRef>
          <a:effectRef idx="0">
            <a:schemeClr val="accent1"/>
          </a:effectRef>
          <a:fontRef idx="minor">
            <a:schemeClr val="tx1"/>
          </a:fontRef>
        </p:style>
      </p:cxnSp>
      <p:sp>
        <p:nvSpPr>
          <p:cNvPr id="15" name="Google Shape;68;p15">
            <a:extLst>
              <a:ext uri="{FF2B5EF4-FFF2-40B4-BE49-F238E27FC236}">
                <a16:creationId xmlns:a16="http://schemas.microsoft.com/office/drawing/2014/main" id="{3AD05DCE-D413-8841-841F-19CA3F70E360}"/>
              </a:ext>
            </a:extLst>
          </p:cNvPr>
          <p:cNvSpPr txBox="1"/>
          <p:nvPr/>
        </p:nvSpPr>
        <p:spPr>
          <a:xfrm>
            <a:off x="582940" y="6425717"/>
            <a:ext cx="184115" cy="127784"/>
          </a:xfrm>
          <a:prstGeom prst="rect">
            <a:avLst/>
          </a:prstGeom>
          <a:noFill/>
          <a:ln>
            <a:noFill/>
          </a:ln>
        </p:spPr>
        <p:txBody>
          <a:bodyPr spcFirstLastPara="1" wrap="square" lIns="17848" tIns="17848" rIns="17848" bIns="17848" anchor="t" anchorCtr="0">
            <a:noAutofit/>
          </a:bodyPr>
          <a:lstStyle>
            <a:defPPr>
              <a:defRPr lang="en-US"/>
            </a:defPPr>
            <a:lvl1pPr marL="0" algn="l" defTabSz="544026" rtl="0" eaLnBrk="1" latinLnBrk="0" hangingPunct="1">
              <a:defRPr sz="2141" kern="1200">
                <a:solidFill>
                  <a:schemeClr val="tx1"/>
                </a:solidFill>
                <a:latin typeface="+mn-lt"/>
                <a:ea typeface="+mn-ea"/>
                <a:cs typeface="+mn-cs"/>
              </a:defRPr>
            </a:lvl1pPr>
            <a:lvl2pPr marL="544026" algn="l" defTabSz="544026" rtl="0" eaLnBrk="1" latinLnBrk="0" hangingPunct="1">
              <a:defRPr sz="2141" kern="1200">
                <a:solidFill>
                  <a:schemeClr val="tx1"/>
                </a:solidFill>
                <a:latin typeface="+mn-lt"/>
                <a:ea typeface="+mn-ea"/>
                <a:cs typeface="+mn-cs"/>
              </a:defRPr>
            </a:lvl2pPr>
            <a:lvl3pPr marL="1088050" algn="l" defTabSz="544026" rtl="0" eaLnBrk="1" latinLnBrk="0" hangingPunct="1">
              <a:defRPr sz="2141" kern="1200">
                <a:solidFill>
                  <a:schemeClr val="tx1"/>
                </a:solidFill>
                <a:latin typeface="+mn-lt"/>
                <a:ea typeface="+mn-ea"/>
                <a:cs typeface="+mn-cs"/>
              </a:defRPr>
            </a:lvl3pPr>
            <a:lvl4pPr marL="1632077" algn="l" defTabSz="544026" rtl="0" eaLnBrk="1" latinLnBrk="0" hangingPunct="1">
              <a:defRPr sz="2141" kern="1200">
                <a:solidFill>
                  <a:schemeClr val="tx1"/>
                </a:solidFill>
                <a:latin typeface="+mn-lt"/>
                <a:ea typeface="+mn-ea"/>
                <a:cs typeface="+mn-cs"/>
              </a:defRPr>
            </a:lvl4pPr>
            <a:lvl5pPr marL="2176102" algn="l" defTabSz="544026" rtl="0" eaLnBrk="1" latinLnBrk="0" hangingPunct="1">
              <a:defRPr sz="2141" kern="1200">
                <a:solidFill>
                  <a:schemeClr val="tx1"/>
                </a:solidFill>
                <a:latin typeface="+mn-lt"/>
                <a:ea typeface="+mn-ea"/>
                <a:cs typeface="+mn-cs"/>
              </a:defRPr>
            </a:lvl5pPr>
            <a:lvl6pPr marL="2720127" algn="l" defTabSz="544026" rtl="0" eaLnBrk="1" latinLnBrk="0" hangingPunct="1">
              <a:defRPr sz="2141" kern="1200">
                <a:solidFill>
                  <a:schemeClr val="tx1"/>
                </a:solidFill>
                <a:latin typeface="+mn-lt"/>
                <a:ea typeface="+mn-ea"/>
                <a:cs typeface="+mn-cs"/>
              </a:defRPr>
            </a:lvl6pPr>
            <a:lvl7pPr marL="3264152" algn="l" defTabSz="544026" rtl="0" eaLnBrk="1" latinLnBrk="0" hangingPunct="1">
              <a:defRPr sz="2141" kern="1200">
                <a:solidFill>
                  <a:schemeClr val="tx1"/>
                </a:solidFill>
                <a:latin typeface="+mn-lt"/>
                <a:ea typeface="+mn-ea"/>
                <a:cs typeface="+mn-cs"/>
              </a:defRPr>
            </a:lvl7pPr>
            <a:lvl8pPr marL="3808177" algn="l" defTabSz="544026" rtl="0" eaLnBrk="1" latinLnBrk="0" hangingPunct="1">
              <a:defRPr sz="2141" kern="1200">
                <a:solidFill>
                  <a:schemeClr val="tx1"/>
                </a:solidFill>
                <a:latin typeface="+mn-lt"/>
                <a:ea typeface="+mn-ea"/>
                <a:cs typeface="+mn-cs"/>
              </a:defRPr>
            </a:lvl8pPr>
            <a:lvl9pPr marL="4352203" algn="l" defTabSz="544026" rtl="0" eaLnBrk="1" latinLnBrk="0" hangingPunct="1">
              <a:defRPr sz="2141" kern="1200">
                <a:solidFill>
                  <a:schemeClr val="tx1"/>
                </a:solidFill>
                <a:latin typeface="+mn-lt"/>
                <a:ea typeface="+mn-ea"/>
                <a:cs typeface="+mn-cs"/>
              </a:defRPr>
            </a:lvl9pPr>
          </a:lstStyle>
          <a:p>
            <a:pPr defTabSz="457235">
              <a:buClr>
                <a:srgbClr val="000000"/>
              </a:buClr>
              <a:defRPr/>
            </a:pPr>
            <a:fld id="{00000000-1234-1234-1234-123412341234}" type="slidenum">
              <a:rPr lang="en" sz="933">
                <a:solidFill>
                  <a:srgbClr val="D8D1CA"/>
                </a:solidFill>
                <a:latin typeface="Arial" panose="020B0604020202020204"/>
                <a:ea typeface="Helvetica Neue"/>
                <a:cs typeface="Helvetica Neue"/>
                <a:sym typeface="Helvetica Neue"/>
              </a:rPr>
              <a:pPr defTabSz="457235">
                <a:buClr>
                  <a:srgbClr val="000000"/>
                </a:buClr>
                <a:defRPr/>
              </a:pPr>
              <a:t>5</a:t>
            </a:fld>
            <a:endParaRPr sz="933">
              <a:solidFill>
                <a:srgbClr val="D8D1CA"/>
              </a:solidFill>
              <a:latin typeface="Arial" panose="020B0604020202020204"/>
              <a:sym typeface="Arial"/>
            </a:endParaRPr>
          </a:p>
        </p:txBody>
      </p:sp>
      <p:pic>
        <p:nvPicPr>
          <p:cNvPr id="3" name="Picture 2">
            <a:extLst>
              <a:ext uri="{FF2B5EF4-FFF2-40B4-BE49-F238E27FC236}">
                <a16:creationId xmlns:a16="http://schemas.microsoft.com/office/drawing/2014/main" id="{6F1F66F3-4BF3-429A-B03D-F3914200EC91}"/>
              </a:ext>
            </a:extLst>
          </p:cNvPr>
          <p:cNvPicPr>
            <a:picLocks noChangeAspect="1"/>
          </p:cNvPicPr>
          <p:nvPr/>
        </p:nvPicPr>
        <p:blipFill>
          <a:blip r:embed="rId3"/>
          <a:stretch>
            <a:fillRect/>
          </a:stretch>
        </p:blipFill>
        <p:spPr>
          <a:xfrm>
            <a:off x="582940" y="655090"/>
            <a:ext cx="11255747" cy="5547821"/>
          </a:xfrm>
          <a:prstGeom prst="rect">
            <a:avLst/>
          </a:prstGeom>
        </p:spPr>
      </p:pic>
      <p:sp>
        <p:nvSpPr>
          <p:cNvPr id="4" name="TextBox 3">
            <a:extLst>
              <a:ext uri="{FF2B5EF4-FFF2-40B4-BE49-F238E27FC236}">
                <a16:creationId xmlns:a16="http://schemas.microsoft.com/office/drawing/2014/main" id="{059D8081-4236-45AB-99BE-6D5009CCDA7B}"/>
              </a:ext>
            </a:extLst>
          </p:cNvPr>
          <p:cNvSpPr txBox="1"/>
          <p:nvPr/>
        </p:nvSpPr>
        <p:spPr>
          <a:xfrm>
            <a:off x="3954517" y="6575352"/>
            <a:ext cx="5132333" cy="276999"/>
          </a:xfrm>
          <a:prstGeom prst="rect">
            <a:avLst/>
          </a:prstGeom>
          <a:noFill/>
        </p:spPr>
        <p:txBody>
          <a:bodyPr wrap="square" rtlCol="0">
            <a:spAutoFit/>
          </a:bodyPr>
          <a:lstStyle/>
          <a:p>
            <a:pPr defTabSz="1219170">
              <a:buClr>
                <a:srgbClr val="000000"/>
              </a:buClr>
            </a:pPr>
            <a:r>
              <a:rPr lang="en-US" sz="1200" i="1" kern="0" dirty="0">
                <a:solidFill>
                  <a:srgbClr val="000000"/>
                </a:solidFill>
                <a:latin typeface="Arial"/>
                <a:cs typeface="Arial"/>
                <a:sym typeface="Arial"/>
              </a:rPr>
              <a:t>From “2020 National Social Needs Survey Final Report” January 2021 </a:t>
            </a:r>
          </a:p>
        </p:txBody>
      </p:sp>
    </p:spTree>
    <p:extLst>
      <p:ext uri="{BB962C8B-B14F-4D97-AF65-F5344CB8AC3E}">
        <p14:creationId xmlns:p14="http://schemas.microsoft.com/office/powerpoint/2010/main" val="2412988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88C7CF-3E1A-493F-B141-FD5E1890C248}"/>
              </a:ext>
            </a:extLst>
          </p:cNvPr>
          <p:cNvSpPr>
            <a:spLocks noGrp="1"/>
          </p:cNvSpPr>
          <p:nvPr>
            <p:ph type="sldNum" sz="quarter" idx="12"/>
          </p:nvPr>
        </p:nvSpPr>
        <p:spPr/>
        <p:txBody>
          <a:bodyPr anchor="t">
            <a:normAutofit/>
          </a:bodyPr>
          <a:lstStyle/>
          <a:p>
            <a:pPr>
              <a:spcAft>
                <a:spcPts val="600"/>
              </a:spcAft>
            </a:pPr>
            <a:fld id="{06B54077-DDC4-8645-A9B4-3523D661A7EA}" type="slidenum">
              <a:rPr lang="en-US" smtClean="0"/>
              <a:pPr>
                <a:spcAft>
                  <a:spcPts val="600"/>
                </a:spcAft>
              </a:pPr>
              <a:t>6</a:t>
            </a:fld>
            <a:endParaRPr lang="en-US"/>
          </a:p>
        </p:txBody>
      </p:sp>
      <p:pic>
        <p:nvPicPr>
          <p:cNvPr id="12" name="Picture 2" descr="Pair of ACEs Tree - Adverse Childhood Experiences">
            <a:extLst>
              <a:ext uri="{FF2B5EF4-FFF2-40B4-BE49-F238E27FC236}">
                <a16:creationId xmlns:a16="http://schemas.microsoft.com/office/drawing/2014/main" id="{E6273E94-7854-4FE1-938C-BDF8D37B60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32798" y="195942"/>
            <a:ext cx="6526404" cy="6526404"/>
          </a:xfrm>
          <a:prstGeom prst="rect">
            <a:avLst/>
          </a:prstGeom>
          <a:solidFill>
            <a:srgbClr val="FFFFFF"/>
          </a:solidFill>
        </p:spPr>
      </p:pic>
      <p:sp>
        <p:nvSpPr>
          <p:cNvPr id="13" name="Title 6">
            <a:extLst>
              <a:ext uri="{FF2B5EF4-FFF2-40B4-BE49-F238E27FC236}">
                <a16:creationId xmlns:a16="http://schemas.microsoft.com/office/drawing/2014/main" id="{2C5E21EC-5444-419D-B78D-FF33D0722E35}"/>
              </a:ext>
            </a:extLst>
          </p:cNvPr>
          <p:cNvSpPr txBox="1">
            <a:spLocks/>
          </p:cNvSpPr>
          <p:nvPr/>
        </p:nvSpPr>
        <p:spPr>
          <a:xfrm>
            <a:off x="175260" y="354331"/>
            <a:ext cx="11430000" cy="71697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a:lstStyle>
          <a:p>
            <a:r>
              <a:rPr lang="en-US" i="1" dirty="0"/>
              <a:t>ACES + Social / Behavioral </a:t>
            </a:r>
          </a:p>
          <a:p>
            <a:r>
              <a:rPr lang="en-US" i="1" dirty="0"/>
              <a:t>Determinants of Health</a:t>
            </a:r>
            <a:br>
              <a:rPr lang="en-US" i="1" dirty="0"/>
            </a:br>
            <a:br>
              <a:rPr lang="en-US" sz="2400" b="0" i="1" dirty="0"/>
            </a:br>
            <a:endParaRPr lang="en-US" i="1" dirty="0"/>
          </a:p>
        </p:txBody>
      </p:sp>
      <p:sp>
        <p:nvSpPr>
          <p:cNvPr id="15" name="TextBox 14">
            <a:extLst>
              <a:ext uri="{FF2B5EF4-FFF2-40B4-BE49-F238E27FC236}">
                <a16:creationId xmlns:a16="http://schemas.microsoft.com/office/drawing/2014/main" id="{D5E017FF-66D6-46B0-9E7E-E41AF398B327}"/>
              </a:ext>
            </a:extLst>
          </p:cNvPr>
          <p:cNvSpPr txBox="1"/>
          <p:nvPr/>
        </p:nvSpPr>
        <p:spPr>
          <a:xfrm>
            <a:off x="175260" y="6012180"/>
            <a:ext cx="2796791" cy="307777"/>
          </a:xfrm>
          <a:prstGeom prst="rect">
            <a:avLst/>
          </a:prstGeom>
          <a:noFill/>
        </p:spPr>
        <p:txBody>
          <a:bodyPr wrap="square">
            <a:spAutoFit/>
          </a:bodyPr>
          <a:lstStyle/>
          <a:p>
            <a:r>
              <a:rPr lang="en-US" sz="1400" b="0" i="1" dirty="0">
                <a:hlinkClick r:id="rId4"/>
              </a:rPr>
              <a:t>https://.publichealth.gwu.edu</a:t>
            </a:r>
            <a:endParaRPr lang="en-US" sz="1400" dirty="0"/>
          </a:p>
        </p:txBody>
      </p:sp>
    </p:spTree>
    <p:extLst>
      <p:ext uri="{BB962C8B-B14F-4D97-AF65-F5344CB8AC3E}">
        <p14:creationId xmlns:p14="http://schemas.microsoft.com/office/powerpoint/2010/main" val="3521609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F559CE-5693-4A8A-B674-79A1DD49DD9D}"/>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10" name="Footer Placeholder 9">
            <a:extLst>
              <a:ext uri="{FF2B5EF4-FFF2-40B4-BE49-F238E27FC236}">
                <a16:creationId xmlns:a16="http://schemas.microsoft.com/office/drawing/2014/main" id="{E09DCBAE-6B1C-4A48-875F-AEB1F41F3382}"/>
              </a:ext>
            </a:extLst>
          </p:cNvPr>
          <p:cNvSpPr>
            <a:spLocks noGrp="1"/>
          </p:cNvSpPr>
          <p:nvPr>
            <p:ph type="ftr" sz="quarter" idx="11"/>
          </p:nvPr>
        </p:nvSpPr>
        <p:spPr>
          <a:xfrm>
            <a:off x="279110" y="5987694"/>
            <a:ext cx="4869833" cy="228600"/>
          </a:xfrm>
        </p:spPr>
        <p:txBody>
          <a:bodyPr/>
          <a:lstStyle/>
          <a:p>
            <a:r>
              <a:rPr lang="en-US" sz="1000" dirty="0">
                <a:hlinkClick r:id="rId3"/>
              </a:rPr>
              <a:t>https://www.acesaware.org/ace-fundamentals/clinical-assessment-and-treatment/</a:t>
            </a:r>
            <a:endParaRPr lang="en-US" sz="1000" dirty="0"/>
          </a:p>
          <a:p>
            <a:endParaRPr lang="en-US" sz="1000" dirty="0"/>
          </a:p>
        </p:txBody>
      </p:sp>
      <p:sp>
        <p:nvSpPr>
          <p:cNvPr id="12" name="Title 11">
            <a:extLst>
              <a:ext uri="{FF2B5EF4-FFF2-40B4-BE49-F238E27FC236}">
                <a16:creationId xmlns:a16="http://schemas.microsoft.com/office/drawing/2014/main" id="{3A39C3D4-2882-420E-B993-1717270B53C4}"/>
              </a:ext>
            </a:extLst>
          </p:cNvPr>
          <p:cNvSpPr>
            <a:spLocks noGrp="1"/>
          </p:cNvSpPr>
          <p:nvPr>
            <p:ph type="title"/>
          </p:nvPr>
        </p:nvSpPr>
        <p:spPr/>
        <p:txBody>
          <a:bodyPr/>
          <a:lstStyle/>
          <a:p>
            <a:r>
              <a:rPr lang="en-US" i="1" dirty="0"/>
              <a:t>Toxic Stress</a:t>
            </a:r>
          </a:p>
        </p:txBody>
      </p:sp>
      <p:sp>
        <p:nvSpPr>
          <p:cNvPr id="9" name="Date Placeholder 8">
            <a:extLst>
              <a:ext uri="{FF2B5EF4-FFF2-40B4-BE49-F238E27FC236}">
                <a16:creationId xmlns:a16="http://schemas.microsoft.com/office/drawing/2014/main" id="{98A72867-3140-4564-B4B1-3A73521120AA}"/>
              </a:ext>
            </a:extLst>
          </p:cNvPr>
          <p:cNvSpPr>
            <a:spLocks noGrp="1"/>
          </p:cNvSpPr>
          <p:nvPr>
            <p:ph type="dt" sz="half" idx="4294967295"/>
          </p:nvPr>
        </p:nvSpPr>
        <p:spPr>
          <a:xfrm>
            <a:off x="0" y="0"/>
            <a:ext cx="0" cy="0"/>
          </a:xfrm>
        </p:spPr>
        <p:txBody>
          <a:bodyPr/>
          <a:lstStyle/>
          <a:p>
            <a:endParaRPr lang="en-US" dirty="0"/>
          </a:p>
        </p:txBody>
      </p:sp>
      <p:pic>
        <p:nvPicPr>
          <p:cNvPr id="16" name="Picture 15">
            <a:extLst>
              <a:ext uri="{FF2B5EF4-FFF2-40B4-BE49-F238E27FC236}">
                <a16:creationId xmlns:a16="http://schemas.microsoft.com/office/drawing/2014/main" id="{FD455CF7-3A22-4FB1-94C7-81120132E752}"/>
              </a:ext>
            </a:extLst>
          </p:cNvPr>
          <p:cNvPicPr>
            <a:picLocks noChangeAspect="1"/>
          </p:cNvPicPr>
          <p:nvPr/>
        </p:nvPicPr>
        <p:blipFill rotWithShape="1">
          <a:blip r:embed="rId4"/>
          <a:srcRect l="18289" t="16415" r="48421" b="17544"/>
          <a:stretch/>
        </p:blipFill>
        <p:spPr>
          <a:xfrm>
            <a:off x="119855" y="986582"/>
            <a:ext cx="7295856" cy="4884834"/>
          </a:xfrm>
          <a:prstGeom prst="rect">
            <a:avLst/>
          </a:prstGeom>
        </p:spPr>
      </p:pic>
      <p:pic>
        <p:nvPicPr>
          <p:cNvPr id="18" name="Picture 17">
            <a:extLst>
              <a:ext uri="{FF2B5EF4-FFF2-40B4-BE49-F238E27FC236}">
                <a16:creationId xmlns:a16="http://schemas.microsoft.com/office/drawing/2014/main" id="{3BAE1ED8-D440-45B3-90F1-AA64446F8F50}"/>
              </a:ext>
            </a:extLst>
          </p:cNvPr>
          <p:cNvPicPr>
            <a:picLocks noChangeAspect="1"/>
          </p:cNvPicPr>
          <p:nvPr/>
        </p:nvPicPr>
        <p:blipFill>
          <a:blip r:embed="rId5"/>
          <a:stretch>
            <a:fillRect/>
          </a:stretch>
        </p:blipFill>
        <p:spPr>
          <a:xfrm>
            <a:off x="7415711" y="927998"/>
            <a:ext cx="4545180" cy="5024862"/>
          </a:xfrm>
          <a:prstGeom prst="rect">
            <a:avLst/>
          </a:prstGeom>
          <a:ln>
            <a:solidFill>
              <a:srgbClr val="000000"/>
            </a:solidFill>
          </a:ln>
        </p:spPr>
      </p:pic>
    </p:spTree>
    <p:extLst>
      <p:ext uri="{BB962C8B-B14F-4D97-AF65-F5344CB8AC3E}">
        <p14:creationId xmlns:p14="http://schemas.microsoft.com/office/powerpoint/2010/main" val="2101670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A31347-D477-4A78-B0F7-893F1784108A}"/>
              </a:ext>
            </a:extLst>
          </p:cNvPr>
          <p:cNvSpPr>
            <a:spLocks noGrp="1"/>
          </p:cNvSpPr>
          <p:nvPr>
            <p:ph type="sldNum" sz="quarter" idx="12"/>
          </p:nvPr>
        </p:nvSpPr>
        <p:spPr/>
        <p:txBody>
          <a:bodyPr/>
          <a:lstStyle/>
          <a:p>
            <a:fld id="{06B54077-DDC4-8645-A9B4-3523D661A7EA}" type="slidenum">
              <a:rPr lang="en-US" smtClean="0"/>
              <a:t>8</a:t>
            </a:fld>
            <a:endParaRPr lang="en-US"/>
          </a:p>
        </p:txBody>
      </p:sp>
      <p:sp>
        <p:nvSpPr>
          <p:cNvPr id="7" name="Title 6">
            <a:extLst>
              <a:ext uri="{FF2B5EF4-FFF2-40B4-BE49-F238E27FC236}">
                <a16:creationId xmlns:a16="http://schemas.microsoft.com/office/drawing/2014/main" id="{F4124258-9DAE-4641-AA40-348DED741E22}"/>
              </a:ext>
            </a:extLst>
          </p:cNvPr>
          <p:cNvSpPr>
            <a:spLocks noGrp="1"/>
          </p:cNvSpPr>
          <p:nvPr>
            <p:ph type="title"/>
          </p:nvPr>
        </p:nvSpPr>
        <p:spPr/>
        <p:txBody>
          <a:bodyPr/>
          <a:lstStyle/>
          <a:p>
            <a:r>
              <a:rPr lang="en-US" i="1" dirty="0"/>
              <a:t>Toxic Stress Action Plan</a:t>
            </a:r>
          </a:p>
        </p:txBody>
      </p:sp>
      <p:graphicFrame>
        <p:nvGraphicFramePr>
          <p:cNvPr id="9" name="Table 9">
            <a:extLst>
              <a:ext uri="{FF2B5EF4-FFF2-40B4-BE49-F238E27FC236}">
                <a16:creationId xmlns:a16="http://schemas.microsoft.com/office/drawing/2014/main" id="{D92506C5-11A6-4DF9-BB2E-03F2234000CE}"/>
              </a:ext>
            </a:extLst>
          </p:cNvPr>
          <p:cNvGraphicFramePr>
            <a:graphicFrameLocks noGrp="1"/>
          </p:cNvGraphicFramePr>
          <p:nvPr>
            <p:ph idx="1"/>
            <p:extLst>
              <p:ext uri="{D42A27DB-BD31-4B8C-83A1-F6EECF244321}">
                <p14:modId xmlns:p14="http://schemas.microsoft.com/office/powerpoint/2010/main" val="3161134489"/>
              </p:ext>
            </p:extLst>
          </p:nvPr>
        </p:nvGraphicFramePr>
        <p:xfrm>
          <a:off x="316230" y="738441"/>
          <a:ext cx="11430000" cy="5381118"/>
        </p:xfrm>
        <a:graphic>
          <a:graphicData uri="http://schemas.openxmlformats.org/drawingml/2006/table">
            <a:tbl>
              <a:tblPr firstRow="1" bandRow="1">
                <a:tableStyleId>{5C22544A-7EE6-4342-B048-85BDC9FD1C3A}</a:tableStyleId>
              </a:tblPr>
              <a:tblGrid>
                <a:gridCol w="2374557">
                  <a:extLst>
                    <a:ext uri="{9D8B030D-6E8A-4147-A177-3AD203B41FA5}">
                      <a16:colId xmlns:a16="http://schemas.microsoft.com/office/drawing/2014/main" val="2955563005"/>
                    </a:ext>
                  </a:extLst>
                </a:gridCol>
                <a:gridCol w="3340443">
                  <a:extLst>
                    <a:ext uri="{9D8B030D-6E8A-4147-A177-3AD203B41FA5}">
                      <a16:colId xmlns:a16="http://schemas.microsoft.com/office/drawing/2014/main" val="816418298"/>
                    </a:ext>
                  </a:extLst>
                </a:gridCol>
                <a:gridCol w="2857500">
                  <a:extLst>
                    <a:ext uri="{9D8B030D-6E8A-4147-A177-3AD203B41FA5}">
                      <a16:colId xmlns:a16="http://schemas.microsoft.com/office/drawing/2014/main" val="1863438536"/>
                    </a:ext>
                  </a:extLst>
                </a:gridCol>
                <a:gridCol w="2857500">
                  <a:extLst>
                    <a:ext uri="{9D8B030D-6E8A-4147-A177-3AD203B41FA5}">
                      <a16:colId xmlns:a16="http://schemas.microsoft.com/office/drawing/2014/main" val="1578951152"/>
                    </a:ext>
                  </a:extLst>
                </a:gridCol>
              </a:tblGrid>
              <a:tr h="562312">
                <a:tc>
                  <a:txBody>
                    <a:bodyPr/>
                    <a:lstStyle/>
                    <a:p>
                      <a:pPr algn="ctr"/>
                      <a:r>
                        <a:rPr lang="en-US" b="0" dirty="0"/>
                        <a:t>Strategy</a:t>
                      </a:r>
                    </a:p>
                  </a:txBody>
                  <a:tcPr/>
                </a:tc>
                <a:tc>
                  <a:txBody>
                    <a:bodyPr/>
                    <a:lstStyle/>
                    <a:p>
                      <a:pPr algn="ctr"/>
                      <a:r>
                        <a:rPr lang="en-US" b="1" dirty="0">
                          <a:solidFill>
                            <a:schemeClr val="bg2"/>
                          </a:solidFill>
                        </a:rPr>
                        <a:t>LOW RISK	</a:t>
                      </a:r>
                    </a:p>
                    <a:p>
                      <a:pPr algn="ctr"/>
                      <a:r>
                        <a:rPr lang="en-US" sz="1400" b="0" dirty="0">
                          <a:solidFill>
                            <a:schemeClr val="bg2"/>
                          </a:solidFill>
                        </a:rPr>
                        <a:t>ACES = 0 + ASYMPTOMATIC</a:t>
                      </a:r>
                      <a:r>
                        <a:rPr lang="en-US" sz="1400" b="0" dirty="0">
                          <a:solidFill>
                            <a:schemeClr val="accent5"/>
                          </a:solidFill>
                        </a:rPr>
                        <a:t> </a:t>
                      </a:r>
                    </a:p>
                  </a:txBody>
                  <a:tcPr/>
                </a:tc>
                <a:tc>
                  <a:txBody>
                    <a:bodyPr/>
                    <a:lstStyle/>
                    <a:p>
                      <a:pPr algn="ctr"/>
                      <a:r>
                        <a:rPr lang="en-US" b="1" dirty="0">
                          <a:solidFill>
                            <a:schemeClr val="accent3"/>
                          </a:solidFill>
                        </a:rPr>
                        <a:t>INTERMEDIATE RISK</a:t>
                      </a:r>
                    </a:p>
                    <a:p>
                      <a:pPr algn="ctr"/>
                      <a:r>
                        <a:rPr lang="en-US" sz="1400" b="0" dirty="0">
                          <a:solidFill>
                            <a:schemeClr val="accent3"/>
                          </a:solidFill>
                        </a:rPr>
                        <a:t>ACES = 1-2 + ASYMPTOMATIC</a:t>
                      </a:r>
                    </a:p>
                  </a:txBody>
                  <a:tcPr/>
                </a:tc>
                <a:tc>
                  <a:txBody>
                    <a:bodyPr/>
                    <a:lstStyle/>
                    <a:p>
                      <a:pPr algn="ctr"/>
                      <a:r>
                        <a:rPr lang="en-US" b="1" dirty="0">
                          <a:solidFill>
                            <a:schemeClr val="accent6"/>
                          </a:solidFill>
                        </a:rPr>
                        <a:t>HIGH RISK</a:t>
                      </a:r>
                    </a:p>
                    <a:p>
                      <a:pPr algn="ctr"/>
                      <a:r>
                        <a:rPr lang="en-US" sz="1400" b="0" dirty="0">
                          <a:solidFill>
                            <a:schemeClr val="accent6"/>
                          </a:solidFill>
                        </a:rPr>
                        <a:t>ACES = 3 </a:t>
                      </a:r>
                      <a:r>
                        <a:rPr lang="en-US" sz="1800" b="0" dirty="0">
                          <a:solidFill>
                            <a:schemeClr val="accent6"/>
                          </a:solidFill>
                        </a:rPr>
                        <a:t>or</a:t>
                      </a:r>
                      <a:r>
                        <a:rPr lang="en-US" sz="1400" b="0" dirty="0">
                          <a:solidFill>
                            <a:schemeClr val="accent6"/>
                          </a:solidFill>
                        </a:rPr>
                        <a:t> SYMPTOMATIC</a:t>
                      </a:r>
                    </a:p>
                  </a:txBody>
                  <a:tcPr/>
                </a:tc>
                <a:extLst>
                  <a:ext uri="{0D108BD9-81ED-4DB2-BD59-A6C34878D82A}">
                    <a16:rowId xmlns:a16="http://schemas.microsoft.com/office/drawing/2014/main" val="1769902234"/>
                  </a:ext>
                </a:extLst>
              </a:tr>
              <a:tr h="840682">
                <a:tc>
                  <a:txBody>
                    <a:bodyPr/>
                    <a:lstStyle/>
                    <a:p>
                      <a:r>
                        <a:rPr lang="en-US" sz="1600" b="1" i="0" dirty="0">
                          <a:solidFill>
                            <a:schemeClr val="tx1"/>
                          </a:solidFill>
                        </a:rPr>
                        <a:t>Healthy relationships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solidFill>
                            <a:srgbClr val="000000"/>
                          </a:solidFill>
                        </a:rPr>
                        <a:t>Anticipatory guidance:</a:t>
                      </a:r>
                      <a:r>
                        <a:rPr lang="en-US" sz="1400" u="none" dirty="0">
                          <a:solidFill>
                            <a:srgbClr val="000000"/>
                          </a:solidFil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u="none" dirty="0">
                          <a:solidFill>
                            <a:srgbClr val="000000"/>
                          </a:solidFill>
                        </a:rPr>
                        <a:t>encourage connection with supportive family, friends, activities.</a:t>
                      </a:r>
                      <a:endParaRPr lang="en-US" sz="1400" dirty="0">
                        <a:solidFill>
                          <a:srgbClr val="000000"/>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rPr>
                        <a:t>Talk, Read and 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rPr>
                        <a:t>Reach out and Read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solidFill>
                            <a:srgbClr val="000000"/>
                          </a:solidFill>
                        </a:rPr>
                        <a:t>Time in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rPr>
                        <a:t>Community programs and support groups </a:t>
                      </a:r>
                      <a:r>
                        <a:rPr lang="en-US" sz="1400" b="0" dirty="0">
                          <a:solidFill>
                            <a:srgbClr val="000000"/>
                          </a:solidFill>
                        </a:rPr>
                        <a:t>(</a:t>
                      </a:r>
                      <a:r>
                        <a:rPr lang="en-US" sz="1400" b="0" i="1" dirty="0">
                          <a:solidFill>
                            <a:srgbClr val="000000"/>
                          </a:solidFill>
                        </a:rPr>
                        <a:t>Single Mom Strong</a:t>
                      </a:r>
                      <a:r>
                        <a:rPr lang="en-US" sz="1400" b="0" dirty="0">
                          <a:solidFill>
                            <a:srgbClr val="000000"/>
                          </a:solidFill>
                        </a:rPr>
                        <a:t>, </a:t>
                      </a:r>
                      <a:r>
                        <a:rPr lang="en-US" sz="1400" b="0" dirty="0" err="1">
                          <a:solidFill>
                            <a:srgbClr val="000000"/>
                          </a:solidFill>
                        </a:rPr>
                        <a:t>etc</a:t>
                      </a:r>
                      <a:r>
                        <a:rPr lang="en-US" sz="1400" b="0" dirty="0">
                          <a:solidFill>
                            <a:srgbClr val="00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txBody>
                  <a:tcPr/>
                </a:tc>
                <a:extLst>
                  <a:ext uri="{0D108BD9-81ED-4DB2-BD59-A6C34878D82A}">
                    <a16:rowId xmlns:a16="http://schemas.microsoft.com/office/drawing/2014/main" val="2060585640"/>
                  </a:ext>
                </a:extLst>
              </a:tr>
              <a:tr h="839598">
                <a:tc>
                  <a:txBody>
                    <a:bodyPr/>
                    <a:lstStyle/>
                    <a:p>
                      <a:r>
                        <a:rPr lang="en-US" sz="1600" b="1" i="0" dirty="0">
                          <a:solidFill>
                            <a:schemeClr val="tx1"/>
                          </a:solidFill>
                        </a:rPr>
                        <a:t>Sleep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solidFill>
                            <a:srgbClr val="000000"/>
                          </a:solidFill>
                        </a:rPr>
                        <a:t>Anticipatory guidance</a:t>
                      </a:r>
                      <a:r>
                        <a:rPr lang="en-US" sz="1400" dirty="0">
                          <a:solidFill>
                            <a:srgbClr val="000000"/>
                          </a:solidFil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rPr>
                        <a:t>encourage good sleep hygiene</a:t>
                      </a:r>
                    </a:p>
                  </a:txBody>
                  <a:tcPr/>
                </a:tc>
                <a:tc>
                  <a:txBody>
                    <a:bodyPr/>
                    <a:lstStyle/>
                    <a:p>
                      <a:pPr marL="285750" indent="-285750">
                        <a:buFont typeface="Arial" panose="020B0604020202020204" pitchFamily="34" charset="0"/>
                        <a:buChar char="•"/>
                      </a:pPr>
                      <a:r>
                        <a:rPr lang="en-US" sz="1400" b="0" dirty="0">
                          <a:solidFill>
                            <a:srgbClr val="000000"/>
                          </a:solidFill>
                        </a:rPr>
                        <a:t>Night light, weighted blanket</a:t>
                      </a:r>
                    </a:p>
                    <a:p>
                      <a:pPr marL="285750" indent="-285750">
                        <a:buFont typeface="Arial" panose="020B0604020202020204" pitchFamily="34" charset="0"/>
                        <a:buChar char="•"/>
                      </a:pPr>
                      <a:r>
                        <a:rPr lang="en-US" sz="1400" b="1" dirty="0">
                          <a:solidFill>
                            <a:srgbClr val="000000"/>
                          </a:solidFill>
                        </a:rPr>
                        <a:t>Relaxation techniques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rgbClr val="000000"/>
                          </a:solidFill>
                        </a:rPr>
                        <a:t>Medications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rPr>
                        <a:t>Sleep study </a:t>
                      </a:r>
                      <a:r>
                        <a:rPr lang="en-US" sz="1400" b="0" dirty="0">
                          <a:solidFill>
                            <a:srgbClr val="000000"/>
                          </a:solidFill>
                        </a:rPr>
                        <a:t>if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rPr>
                        <a:t>Mental Health referral</a:t>
                      </a:r>
                    </a:p>
                  </a:txBody>
                  <a:tcPr/>
                </a:tc>
                <a:extLst>
                  <a:ext uri="{0D108BD9-81ED-4DB2-BD59-A6C34878D82A}">
                    <a16:rowId xmlns:a16="http://schemas.microsoft.com/office/drawing/2014/main" val="2373996484"/>
                  </a:ext>
                </a:extLst>
              </a:tr>
              <a:tr h="684936">
                <a:tc>
                  <a:txBody>
                    <a:bodyPr/>
                    <a:lstStyle/>
                    <a:p>
                      <a:r>
                        <a:rPr lang="en-US" sz="1600" b="1" i="0" dirty="0">
                          <a:solidFill>
                            <a:schemeClr val="tx1"/>
                          </a:solidFill>
                        </a:rPr>
                        <a:t>Nutrition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sng" dirty="0">
                          <a:solidFill>
                            <a:srgbClr val="000000"/>
                          </a:solidFill>
                        </a:rPr>
                        <a:t>Anticipatory guidance</a:t>
                      </a:r>
                      <a:r>
                        <a:rPr lang="en-US" sz="1400" dirty="0">
                          <a:solidFill>
                            <a:srgbClr val="000000"/>
                          </a:solidFil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rPr>
                        <a:t>Stress</a:t>
                      </a:r>
                      <a:r>
                        <a:rPr lang="en-US" sz="1400" dirty="0">
                          <a:solidFill>
                            <a:srgbClr val="000000"/>
                          </a:solidFill>
                        </a:rPr>
                        <a:t> can change appetite; increase cravings for unhealthy foods.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rPr>
                        <a:t>Western diet associated with increased inflammation; </a:t>
                      </a:r>
                      <a:r>
                        <a:rPr lang="en-US" sz="1400" b="1" dirty="0">
                          <a:solidFill>
                            <a:srgbClr val="000000"/>
                          </a:solidFill>
                        </a:rPr>
                        <a:t>anti-inflammatory diet</a:t>
                      </a:r>
                      <a:r>
                        <a:rPr lang="en-US" sz="1400" b="0" dirty="0">
                          <a:solidFill>
                            <a:srgbClr val="000000"/>
                          </a:solidFill>
                        </a:rPr>
                        <a:t>.</a:t>
                      </a:r>
                      <a:endParaRPr lang="en-US" sz="1400" b="1" dirty="0">
                        <a:solidFill>
                          <a:srgbClr val="000000"/>
                        </a:solidFill>
                      </a:endParaRPr>
                    </a:p>
                  </a:txBody>
                  <a:tcPr/>
                </a:tc>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rPr>
                        <a:t>Nutrition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rPr>
                        <a:t>Omega-3 FA </a:t>
                      </a:r>
                      <a:r>
                        <a:rPr lang="en-US" sz="1400" dirty="0">
                          <a:solidFill>
                            <a:srgbClr val="000000"/>
                          </a:solidFill>
                        </a:rPr>
                        <a:t>supplementation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rPr>
                        <a:t>Eat with family/friends, physical activity, </a:t>
                      </a:r>
                      <a:r>
                        <a:rPr lang="en-US" sz="1400" b="1" dirty="0">
                          <a:solidFill>
                            <a:srgbClr val="000000"/>
                          </a:solidFill>
                        </a:rPr>
                        <a:t>mindful eating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rPr>
                        <a:t>Trauma-informed weight loss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endParaRPr>
                    </a:p>
                  </a:txBody>
                  <a:tcPr/>
                </a:tc>
                <a:extLst>
                  <a:ext uri="{0D108BD9-81ED-4DB2-BD59-A6C34878D82A}">
                    <a16:rowId xmlns:a16="http://schemas.microsoft.com/office/drawing/2014/main" val="3492705978"/>
                  </a:ext>
                </a:extLst>
              </a:tr>
              <a:tr h="375609">
                <a:tc>
                  <a:txBody>
                    <a:bodyPr/>
                    <a:lstStyle/>
                    <a:p>
                      <a:r>
                        <a:rPr lang="en-US" sz="1600" b="1" i="0" dirty="0">
                          <a:solidFill>
                            <a:schemeClr val="tx1"/>
                          </a:solidFill>
                        </a:rPr>
                        <a:t>Physical activity</a:t>
                      </a:r>
                    </a:p>
                  </a:txBody>
                  <a:tcPr anchor="ctr"/>
                </a:tc>
                <a:tc>
                  <a:txBody>
                    <a:bodyPr/>
                    <a:lstStyle/>
                    <a:p>
                      <a:r>
                        <a:rPr lang="en-US" sz="1400" u="sng" dirty="0">
                          <a:solidFill>
                            <a:srgbClr val="000000"/>
                          </a:solidFill>
                        </a:rPr>
                        <a:t>Anticipatory guidance</a:t>
                      </a:r>
                      <a:r>
                        <a:rPr lang="en-US" sz="1400" dirty="0">
                          <a:solidFill>
                            <a:srgbClr val="000000"/>
                          </a:solidFill>
                        </a:rPr>
                        <a:t>: </a:t>
                      </a:r>
                    </a:p>
                    <a:p>
                      <a:pPr marL="285750" indent="-285750">
                        <a:buFont typeface="Arial" panose="020B0604020202020204" pitchFamily="34" charset="0"/>
                        <a:buChar char="•"/>
                      </a:pPr>
                      <a:r>
                        <a:rPr lang="en-US" sz="1400" dirty="0">
                          <a:solidFill>
                            <a:srgbClr val="000000"/>
                          </a:solidFill>
                        </a:rPr>
                        <a:t>Improves memory, attention, cognition, mental health, immune function.  </a:t>
                      </a:r>
                    </a:p>
                    <a:p>
                      <a:pPr marL="285750" indent="-285750">
                        <a:buFont typeface="Arial" panose="020B0604020202020204" pitchFamily="34" charset="0"/>
                        <a:buChar char="•"/>
                      </a:pPr>
                      <a:r>
                        <a:rPr lang="en-US" sz="1400" dirty="0">
                          <a:solidFill>
                            <a:srgbClr val="000000"/>
                          </a:solidFill>
                        </a:rPr>
                        <a:t>Promotes positive stress response and resilience.</a:t>
                      </a:r>
                    </a:p>
                  </a:txBody>
                  <a:tcPr/>
                </a:tc>
                <a:tc gridSpan="2">
                  <a:txBody>
                    <a:bodyPr/>
                    <a:lstStyle/>
                    <a:p>
                      <a:pPr marL="285750" indent="-285750">
                        <a:buFont typeface="Arial" panose="020B0604020202020204" pitchFamily="34" charset="0"/>
                        <a:buChar char="•"/>
                      </a:pPr>
                      <a:r>
                        <a:rPr lang="en-US" sz="1400" b="1" dirty="0">
                          <a:solidFill>
                            <a:srgbClr val="000000"/>
                          </a:solidFill>
                        </a:rPr>
                        <a:t>Brief activity breaks </a:t>
                      </a:r>
                      <a:r>
                        <a:rPr lang="en-US" sz="1400" dirty="0">
                          <a:solidFill>
                            <a:srgbClr val="000000"/>
                          </a:solidFill>
                        </a:rPr>
                        <a:t>to release excess energy. </a:t>
                      </a:r>
                    </a:p>
                    <a:p>
                      <a:pPr marL="285750" indent="-285750">
                        <a:buFont typeface="Arial" panose="020B0604020202020204" pitchFamily="34" charset="0"/>
                        <a:buChar char="•"/>
                      </a:pPr>
                      <a:r>
                        <a:rPr lang="en-US" sz="1400" dirty="0">
                          <a:solidFill>
                            <a:srgbClr val="000000"/>
                          </a:solidFill>
                        </a:rPr>
                        <a:t>Moderate intense aerobic activity 3x per week</a:t>
                      </a:r>
                    </a:p>
                    <a:p>
                      <a:pPr marL="285750" indent="-285750">
                        <a:buFont typeface="Arial" panose="020B0604020202020204" pitchFamily="34" charset="0"/>
                        <a:buChar char="•"/>
                      </a:pPr>
                      <a:r>
                        <a:rPr lang="en-US" sz="1400" b="0" dirty="0">
                          <a:solidFill>
                            <a:srgbClr val="000000"/>
                          </a:solidFill>
                        </a:rPr>
                        <a:t>Exercise + self-regulation + breathing </a:t>
                      </a:r>
                      <a:r>
                        <a:rPr lang="en-US" sz="1400" dirty="0">
                          <a:solidFill>
                            <a:srgbClr val="000000"/>
                          </a:solidFill>
                        </a:rPr>
                        <a:t>(</a:t>
                      </a:r>
                      <a:r>
                        <a:rPr lang="en-US" sz="1400" b="1" dirty="0">
                          <a:solidFill>
                            <a:srgbClr val="000000"/>
                          </a:solidFill>
                        </a:rPr>
                        <a:t>martial arts, yoga</a:t>
                      </a:r>
                      <a:r>
                        <a:rPr lang="en-US" sz="1400" dirty="0">
                          <a:solidFill>
                            <a:srgbClr val="000000"/>
                          </a:solidFill>
                        </a:rPr>
                        <a:t>)</a:t>
                      </a:r>
                    </a:p>
                    <a:p>
                      <a:endParaRPr lang="en-US" sz="1400" dirty="0">
                        <a:solidFill>
                          <a:srgbClr val="000000"/>
                        </a:solidFill>
                      </a:endParaRPr>
                    </a:p>
                    <a:p>
                      <a:r>
                        <a:rPr lang="en-US" sz="1400" b="1" i="1" dirty="0">
                          <a:solidFill>
                            <a:srgbClr val="000000"/>
                          </a:solidFill>
                        </a:rPr>
                        <a:t>Low mood and stress = barriers to exercise</a:t>
                      </a:r>
                      <a:r>
                        <a:rPr lang="en-US" sz="1400" b="0" i="1" dirty="0">
                          <a:solidFill>
                            <a:srgbClr val="000000"/>
                          </a:solidFill>
                        </a:rPr>
                        <a:t> </a:t>
                      </a:r>
                      <a:r>
                        <a:rPr lang="en-US" sz="1400" b="0" i="1" dirty="0">
                          <a:solidFill>
                            <a:srgbClr val="000000"/>
                          </a:solidFill>
                          <a:sym typeface="Wingdings" panose="05000000000000000000" pitchFamily="2" charset="2"/>
                        </a:rPr>
                        <a:t> </a:t>
                      </a:r>
                      <a:r>
                        <a:rPr lang="en-US" sz="1400" b="0" i="0" dirty="0">
                          <a:solidFill>
                            <a:srgbClr val="000000"/>
                          </a:solidFill>
                        </a:rPr>
                        <a:t>p</a:t>
                      </a:r>
                      <a:r>
                        <a:rPr lang="en-US" sz="1400" i="0" dirty="0">
                          <a:solidFill>
                            <a:srgbClr val="000000"/>
                          </a:solidFill>
                        </a:rPr>
                        <a:t>r</a:t>
                      </a:r>
                      <a:r>
                        <a:rPr lang="en-US" sz="1400" dirty="0">
                          <a:solidFill>
                            <a:srgbClr val="000000"/>
                          </a:solidFill>
                        </a:rPr>
                        <a:t>ofessional support</a:t>
                      </a:r>
                    </a:p>
                  </a:txBody>
                  <a:tcPr/>
                </a:tc>
                <a:tc hMerge="1">
                  <a:txBody>
                    <a:bodyPr/>
                    <a:lstStyle/>
                    <a:p>
                      <a:endParaRPr lang="en-US" sz="1400" dirty="0">
                        <a:solidFill>
                          <a:srgbClr val="000000"/>
                        </a:solidFill>
                      </a:endParaRPr>
                    </a:p>
                  </a:txBody>
                  <a:tcPr/>
                </a:tc>
                <a:extLst>
                  <a:ext uri="{0D108BD9-81ED-4DB2-BD59-A6C34878D82A}">
                    <a16:rowId xmlns:a16="http://schemas.microsoft.com/office/drawing/2014/main" val="3819029299"/>
                  </a:ext>
                </a:extLst>
              </a:tr>
            </a:tbl>
          </a:graphicData>
        </a:graphic>
      </p:graphicFrame>
    </p:spTree>
    <p:extLst>
      <p:ext uri="{BB962C8B-B14F-4D97-AF65-F5344CB8AC3E}">
        <p14:creationId xmlns:p14="http://schemas.microsoft.com/office/powerpoint/2010/main" val="42762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86752A-D308-4BA3-B13A-7E774851A655}"/>
              </a:ext>
            </a:extLst>
          </p:cNvPr>
          <p:cNvSpPr>
            <a:spLocks noGrp="1"/>
          </p:cNvSpPr>
          <p:nvPr>
            <p:ph type="sldNum" sz="quarter" idx="12"/>
          </p:nvPr>
        </p:nvSpPr>
        <p:spPr/>
        <p:txBody>
          <a:bodyPr/>
          <a:lstStyle/>
          <a:p>
            <a:fld id="{06B54077-DDC4-8645-A9B4-3523D661A7EA}" type="slidenum">
              <a:rPr lang="en-US" smtClean="0"/>
              <a:t>9</a:t>
            </a:fld>
            <a:endParaRPr lang="en-US"/>
          </a:p>
        </p:txBody>
      </p:sp>
      <p:sp>
        <p:nvSpPr>
          <p:cNvPr id="4" name="Title 3">
            <a:extLst>
              <a:ext uri="{FF2B5EF4-FFF2-40B4-BE49-F238E27FC236}">
                <a16:creationId xmlns:a16="http://schemas.microsoft.com/office/drawing/2014/main" id="{9F0DECCE-58D7-4C11-9732-20D17393DC13}"/>
              </a:ext>
            </a:extLst>
          </p:cNvPr>
          <p:cNvSpPr>
            <a:spLocks noGrp="1"/>
          </p:cNvSpPr>
          <p:nvPr>
            <p:ph type="title"/>
          </p:nvPr>
        </p:nvSpPr>
        <p:spPr/>
        <p:txBody>
          <a:bodyPr/>
          <a:lstStyle/>
          <a:p>
            <a:r>
              <a:rPr lang="en-US" i="1" dirty="0"/>
              <a:t>The Five Protective Factors</a:t>
            </a:r>
          </a:p>
        </p:txBody>
      </p:sp>
      <p:pic>
        <p:nvPicPr>
          <p:cNvPr id="6" name="Picture 5">
            <a:extLst>
              <a:ext uri="{FF2B5EF4-FFF2-40B4-BE49-F238E27FC236}">
                <a16:creationId xmlns:a16="http://schemas.microsoft.com/office/drawing/2014/main" id="{A671886F-1993-4752-BDF2-78EB04C72F6F}"/>
              </a:ext>
            </a:extLst>
          </p:cNvPr>
          <p:cNvPicPr>
            <a:picLocks noChangeAspect="1"/>
          </p:cNvPicPr>
          <p:nvPr/>
        </p:nvPicPr>
        <p:blipFill>
          <a:blip r:embed="rId3"/>
          <a:stretch>
            <a:fillRect/>
          </a:stretch>
        </p:blipFill>
        <p:spPr>
          <a:xfrm>
            <a:off x="1643132" y="812485"/>
            <a:ext cx="8905736" cy="5702614"/>
          </a:xfrm>
          <a:prstGeom prst="rect">
            <a:avLst/>
          </a:prstGeom>
        </p:spPr>
      </p:pic>
    </p:spTree>
    <p:extLst>
      <p:ext uri="{BB962C8B-B14F-4D97-AF65-F5344CB8AC3E}">
        <p14:creationId xmlns:p14="http://schemas.microsoft.com/office/powerpoint/2010/main" val="1924121765"/>
      </p:ext>
    </p:extLst>
  </p:cSld>
  <p:clrMapOvr>
    <a:masterClrMapping/>
  </p:clrMapOvr>
</p:sld>
</file>

<file path=ppt/theme/theme1.xml><?xml version="1.0" encoding="utf-8"?>
<a:theme xmlns:a="http://schemas.openxmlformats.org/drawingml/2006/main" name="Full-Color Titles TPMG">
  <a:themeElements>
    <a:clrScheme name="PMG 2018">
      <a:dk1>
        <a:srgbClr val="003B71"/>
      </a:dk1>
      <a:lt1>
        <a:srgbClr val="FFFFFF"/>
      </a:lt1>
      <a:dk2>
        <a:srgbClr val="00558C"/>
      </a:dk2>
      <a:lt2>
        <a:srgbClr val="92CCF0"/>
      </a:lt2>
      <a:accent1>
        <a:srgbClr val="003B71"/>
      </a:accent1>
      <a:accent2>
        <a:srgbClr val="009CBD"/>
      </a:accent2>
      <a:accent3>
        <a:srgbClr val="7BD3CF"/>
      </a:accent3>
      <a:accent4>
        <a:srgbClr val="0078B3"/>
      </a:accent4>
      <a:accent5>
        <a:srgbClr val="40C1AC"/>
      </a:accent5>
      <a:accent6>
        <a:srgbClr val="A3D751"/>
      </a:accent6>
      <a:hlink>
        <a:srgbClr val="0078B3"/>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nchorCtr="0"/>
      <a:lstStyle>
        <a:defPPr algn="l">
          <a:defRPr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TPMG_PPt" id="{68D7FBDD-46AB-4EF3-9246-3CD3D48376CF}" vid="{BE503693-A5FD-47D2-8FBE-1A012A007C37}"/>
    </a:ext>
  </a:extLst>
</a:theme>
</file>

<file path=ppt/theme/theme2.xml><?xml version="1.0" encoding="utf-8"?>
<a:theme xmlns:a="http://schemas.openxmlformats.org/drawingml/2006/main" name="TPMG">
  <a:themeElements>
    <a:clrScheme name="PMG 2018">
      <a:dk1>
        <a:srgbClr val="003B71"/>
      </a:dk1>
      <a:lt1>
        <a:srgbClr val="FFFFFF"/>
      </a:lt1>
      <a:dk2>
        <a:srgbClr val="00558C"/>
      </a:dk2>
      <a:lt2>
        <a:srgbClr val="92CCF0"/>
      </a:lt2>
      <a:accent1>
        <a:srgbClr val="003B71"/>
      </a:accent1>
      <a:accent2>
        <a:srgbClr val="009CBD"/>
      </a:accent2>
      <a:accent3>
        <a:srgbClr val="7BD3CF"/>
      </a:accent3>
      <a:accent4>
        <a:srgbClr val="0078B3"/>
      </a:accent4>
      <a:accent5>
        <a:srgbClr val="40C1AC"/>
      </a:accent5>
      <a:accent6>
        <a:srgbClr val="A3D751"/>
      </a:accent6>
      <a:hlink>
        <a:srgbClr val="0078B3"/>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TPMG_PPt" id="{68D7FBDD-46AB-4EF3-9246-3CD3D48376CF}" vid="{C2512576-0C49-4579-A7E9-FC916EB70E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ial Template">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4_Calibri Template">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C790497FCCD746B16E86CB5C4D8272" ma:contentTypeVersion="13" ma:contentTypeDescription="Create a new document." ma:contentTypeScope="" ma:versionID="17ac4eaee3542863baaa477c824d5caa">
  <xsd:schema xmlns:xsd="http://www.w3.org/2001/XMLSchema" xmlns:xs="http://www.w3.org/2001/XMLSchema" xmlns:p="http://schemas.microsoft.com/office/2006/metadata/properties" xmlns:ns3="c11dd006-99f3-4abf-843e-6021150e0106" xmlns:ns4="077715f3-a781-44bc-a952-e6f65138337d" targetNamespace="http://schemas.microsoft.com/office/2006/metadata/properties" ma:root="true" ma:fieldsID="f3d82100e3c723a05389fe56f5613609" ns3:_="" ns4:_="">
    <xsd:import namespace="c11dd006-99f3-4abf-843e-6021150e0106"/>
    <xsd:import namespace="077715f3-a781-44bc-a952-e6f6513833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1dd006-99f3-4abf-843e-6021150e010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7715f3-a781-44bc-a952-e6f65138337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04E4CB-9D45-4C34-9092-99232E30936F}">
  <ds:schemaRefs>
    <ds:schemaRef ds:uri="http://schemas.openxmlformats.org/package/2006/metadata/core-properties"/>
    <ds:schemaRef ds:uri="077715f3-a781-44bc-a952-e6f65138337d"/>
    <ds:schemaRef ds:uri="http://schemas.microsoft.com/office/2006/metadata/properties"/>
    <ds:schemaRef ds:uri="http://purl.org/dc/dcmitype/"/>
    <ds:schemaRef ds:uri="c11dd006-99f3-4abf-843e-6021150e0106"/>
    <ds:schemaRef ds:uri="http://schemas.microsoft.com/office/2006/documentManagement/types"/>
    <ds:schemaRef ds:uri="http://purl.org/dc/term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6974E210-EC9D-4E9E-8AD9-C0A61648BA80}">
  <ds:schemaRefs>
    <ds:schemaRef ds:uri="http://schemas.microsoft.com/sharepoint/v3/contenttype/forms"/>
  </ds:schemaRefs>
</ds:datastoreItem>
</file>

<file path=customXml/itemProps3.xml><?xml version="1.0" encoding="utf-8"?>
<ds:datastoreItem xmlns:ds="http://schemas.openxmlformats.org/officeDocument/2006/customXml" ds:itemID="{25F2B839-12D5-4474-B6F2-94B36516F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1dd006-99f3-4abf-843e-6021150e0106"/>
    <ds:schemaRef ds:uri="077715f3-a781-44bc-a952-e6f651383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otalTime>12413</TotalTime>
  <Words>2553</Words>
  <Application>Microsoft Office PowerPoint</Application>
  <PresentationFormat>Widescreen</PresentationFormat>
  <Paragraphs>362</Paragraphs>
  <Slides>19</Slides>
  <Notes>19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19</vt:i4>
      </vt:variant>
    </vt:vector>
  </HeadingPairs>
  <TitlesOfParts>
    <vt:vector size="36" baseType="lpstr">
      <vt:lpstr>.AppleSystemUIFont</vt:lpstr>
      <vt:lpstr>Always Montefiore</vt:lpstr>
      <vt:lpstr>Arial</vt:lpstr>
      <vt:lpstr>Calibri</vt:lpstr>
      <vt:lpstr>Calibri Light</vt:lpstr>
      <vt:lpstr>Candara</vt:lpstr>
      <vt:lpstr>Gotham</vt:lpstr>
      <vt:lpstr>Lucida Bright</vt:lpstr>
      <vt:lpstr>NewBaskerville-Roman</vt:lpstr>
      <vt:lpstr>Noto Sans Symbols</vt:lpstr>
      <vt:lpstr>Open Sans</vt:lpstr>
      <vt:lpstr>Wingdings</vt:lpstr>
      <vt:lpstr>Full-Color Titles TPMG</vt:lpstr>
      <vt:lpstr>TPMG</vt:lpstr>
      <vt:lpstr>Office Theme</vt:lpstr>
      <vt:lpstr>Arial Template</vt:lpstr>
      <vt:lpstr>4_Calibri Template</vt:lpstr>
      <vt:lpstr>Kaiser Permanente's Approach to ARTS  ACES, Resilience, Trauma-Informed Care &amp; Social Determinants of Health </vt:lpstr>
      <vt:lpstr>OVERVIEW</vt:lpstr>
      <vt:lpstr>Preventive Care as a Philosophy</vt:lpstr>
      <vt:lpstr>The CDC-KP ACES Study</vt:lpstr>
      <vt:lpstr>PowerPoint Presentation</vt:lpstr>
      <vt:lpstr>PowerPoint Presentation</vt:lpstr>
      <vt:lpstr>Toxic Stress</vt:lpstr>
      <vt:lpstr>Toxic Stress Action Plan</vt:lpstr>
      <vt:lpstr>The Five Protective Factors</vt:lpstr>
      <vt:lpstr>Risk-Stratified Resources</vt:lpstr>
      <vt:lpstr>ARTS Development</vt:lpstr>
      <vt:lpstr>Trauma-Informed Care Coordination</vt:lpstr>
      <vt:lpstr>PowerPoint Presentation</vt:lpstr>
      <vt:lpstr>PowerPoint Presentation</vt:lpstr>
      <vt:lpstr>PowerPoint Presentation</vt:lpstr>
      <vt:lpstr>Lessons Learned</vt:lpstr>
      <vt:lpstr>PowerPoint Presentation</vt:lpstr>
      <vt:lpstr>Ordinary Magic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ACES WORKFLOW North Valley &amp; South Sacramento</dc:title>
  <dc:creator>Julie M Law</dc:creator>
  <cp:lastModifiedBy>Brandon Ida</cp:lastModifiedBy>
  <cp:revision>202</cp:revision>
  <dcterms:created xsi:type="dcterms:W3CDTF">2021-02-15T21:35:50Z</dcterms:created>
  <dcterms:modified xsi:type="dcterms:W3CDTF">2022-09-12T18:03:55Z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0x0101003CC790497FCCD746B16E86CB5C4D8272</vt:lpwstr>
  </property>
</Properties>
</file>